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60" r:id="rId3"/>
    <p:sldId id="312" r:id="rId4"/>
    <p:sldId id="313" r:id="rId5"/>
    <p:sldId id="263" r:id="rId6"/>
    <p:sldId id="314" r:id="rId7"/>
    <p:sldId id="261" r:id="rId8"/>
    <p:sldId id="262" r:id="rId9"/>
    <p:sldId id="316" r:id="rId10"/>
    <p:sldId id="284" r:id="rId11"/>
    <p:sldId id="315" r:id="rId12"/>
    <p:sldId id="317" r:id="rId13"/>
    <p:sldId id="318" r:id="rId14"/>
    <p:sldId id="319" r:id="rId15"/>
    <p:sldId id="320" r:id="rId16"/>
    <p:sldId id="271" r:id="rId17"/>
    <p:sldId id="321" r:id="rId18"/>
    <p:sldId id="273" r:id="rId19"/>
  </p:sldIdLst>
  <p:sldSz cx="9144000" cy="5143500" type="screen16x9"/>
  <p:notesSz cx="6858000" cy="9144000"/>
  <p:embeddedFontLst>
    <p:embeddedFont>
      <p:font typeface="Archivo" panose="020B0604020202020204" charset="0"/>
      <p:regular r:id="rId21"/>
      <p:bold r:id="rId22"/>
      <p:italic r:id="rId23"/>
      <p:boldItalic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Nunito Light" pitchFamily="2" charset="-52"/>
      <p:regular r:id="rId29"/>
      <p:italic r:id="rId30"/>
    </p:embeddedFont>
    <p:embeddedFont>
      <p:font typeface="Tenor Sans" panose="020B0604020202020204" charset="-52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B798B3-D288-4961-867F-F73932C91C58}">
  <a:tblStyle styleId="{E3B798B3-D288-4961-867F-F73932C91C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4B2A477-9F15-4781-B5C4-3086CADF68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7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fb74a372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fb74a3720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109186d8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6109186d8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109186d8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6109186d8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272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38" y="1968800"/>
            <a:ext cx="7717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63" y="3146125"/>
            <a:ext cx="7717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5925175" y="89790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M Sans"/>
              <a:buNone/>
              <a:defRPr sz="2400" b="1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M Sans"/>
              <a:buNone/>
              <a:defRPr sz="24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M Sans"/>
              <a:buNone/>
              <a:defRPr sz="24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M Sans"/>
              <a:buNone/>
              <a:defRPr sz="24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M Sans"/>
              <a:buNone/>
              <a:defRPr sz="24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M Sans"/>
              <a:buNone/>
              <a:defRPr sz="24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M Sans"/>
              <a:buNone/>
              <a:defRPr sz="24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M Sans"/>
              <a:buNone/>
              <a:defRPr sz="24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M Sans"/>
              <a:buNone/>
              <a:defRPr sz="24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22040">
            <a:off x="6834883" y="4092627"/>
            <a:ext cx="3052669" cy="171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99998">
            <a:off x="-643351" y="-532638"/>
            <a:ext cx="3058254" cy="17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22040">
            <a:off x="-2184280" y="3305727"/>
            <a:ext cx="3052669" cy="171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50973">
            <a:off x="8150837" y="-817139"/>
            <a:ext cx="3058251" cy="171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8377">
            <a:off x="8266945" y="3872427"/>
            <a:ext cx="3052670" cy="171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57220">
            <a:off x="-542037" y="-1068089"/>
            <a:ext cx="3058250" cy="171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4463175" y="2537275"/>
            <a:ext cx="34944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>
            <a:spLocks noGrp="1"/>
          </p:cNvSpPr>
          <p:nvPr>
            <p:ph type="pic" idx="2"/>
          </p:nvPr>
        </p:nvSpPr>
        <p:spPr>
          <a:xfrm>
            <a:off x="720000" y="1602325"/>
            <a:ext cx="2844300" cy="28443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5274">
            <a:off x="8115249" y="3248211"/>
            <a:ext cx="3058258" cy="17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3998">
            <a:off x="-2128605" y="422778"/>
            <a:ext cx="3052668" cy="171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4832039" y="2069175"/>
            <a:ext cx="32541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1057861" y="2069175"/>
            <a:ext cx="32541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36136">
            <a:off x="7577524" y="-571913"/>
            <a:ext cx="3058257" cy="17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3998">
            <a:off x="-122380" y="4397078"/>
            <a:ext cx="3052668" cy="171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720000" y="1399925"/>
            <a:ext cx="3693900" cy="30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36136">
            <a:off x="7577524" y="-571913"/>
            <a:ext cx="3058257" cy="17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3998">
            <a:off x="-122380" y="4549478"/>
            <a:ext cx="3052668" cy="17153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>
            <a:spLocks noGrp="1"/>
          </p:cNvSpPr>
          <p:nvPr>
            <p:ph type="body" idx="2"/>
          </p:nvPr>
        </p:nvSpPr>
        <p:spPr>
          <a:xfrm>
            <a:off x="4736875" y="1399925"/>
            <a:ext cx="3693900" cy="30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36136">
            <a:off x="7577524" y="-571913"/>
            <a:ext cx="3058257" cy="17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3998">
            <a:off x="-122380" y="4397078"/>
            <a:ext cx="3052668" cy="171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3998">
            <a:off x="7557170" y="5678"/>
            <a:ext cx="3052668" cy="171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36136">
            <a:off x="-959251" y="4047712"/>
            <a:ext cx="3058257" cy="171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974000" y="2323225"/>
            <a:ext cx="4230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974000" y="783138"/>
            <a:ext cx="1652100" cy="108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4000" y="3985375"/>
            <a:ext cx="4230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399925"/>
            <a:ext cx="3868200" cy="2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22040">
            <a:off x="-1919067" y="4326552"/>
            <a:ext cx="3052669" cy="171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10637">
            <a:off x="7302050" y="-942188"/>
            <a:ext cx="3058251" cy="17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720000" y="18753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>
            <a:spLocks noGrp="1"/>
          </p:cNvSpPr>
          <p:nvPr>
            <p:ph type="pic" idx="2"/>
          </p:nvPr>
        </p:nvSpPr>
        <p:spPr>
          <a:xfrm>
            <a:off x="5586475" y="1602325"/>
            <a:ext cx="2844300" cy="28443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26630">
            <a:off x="-1266879" y="-907997"/>
            <a:ext cx="3052669" cy="171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39785">
            <a:off x="7321698" y="4395511"/>
            <a:ext cx="3058257" cy="171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13225" y="3219725"/>
            <a:ext cx="7717500" cy="11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1806650" y="445025"/>
            <a:ext cx="5397600" cy="1287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2675"/>
            <a:ext cx="9144001" cy="51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22040">
            <a:off x="8306033" y="1111877"/>
            <a:ext cx="3052669" cy="171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10637">
            <a:off x="-2232475" y="2958262"/>
            <a:ext cx="3058251" cy="17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nor Sans"/>
              <a:buNone/>
              <a:defRPr sz="3500" b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nor Sans"/>
              <a:buNone/>
              <a:defRPr sz="3500" b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nor Sans"/>
              <a:buNone/>
              <a:defRPr sz="3500" b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nor Sans"/>
              <a:buNone/>
              <a:defRPr sz="3500" b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nor Sans"/>
              <a:buNone/>
              <a:defRPr sz="3500" b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nor Sans"/>
              <a:buNone/>
              <a:defRPr sz="3500" b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nor Sans"/>
              <a:buNone/>
              <a:defRPr sz="3500" b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nor Sans"/>
              <a:buNone/>
              <a:defRPr sz="3500" b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nor Sans"/>
              <a:buNone/>
              <a:defRPr sz="3500" b="1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8" r:id="rId8"/>
    <p:sldLayoutId id="2147483660" r:id="rId9"/>
    <p:sldLayoutId id="2147483661" r:id="rId10"/>
    <p:sldLayoutId id="2147483662" r:id="rId11"/>
    <p:sldLayoutId id="2147483665" r:id="rId12"/>
    <p:sldLayoutId id="2147483669" r:id="rId13"/>
    <p:sldLayoutId id="2147483670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ctrTitle"/>
          </p:nvPr>
        </p:nvSpPr>
        <p:spPr>
          <a:xfrm>
            <a:off x="713238" y="1968800"/>
            <a:ext cx="7717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Холодная война</a:t>
            </a:r>
            <a:endParaRPr dirty="0"/>
          </a:p>
        </p:txBody>
      </p:sp>
      <p:sp>
        <p:nvSpPr>
          <p:cNvPr id="222" name="Google Shape;222;p35"/>
          <p:cNvSpPr txBox="1">
            <a:spLocks noGrp="1"/>
          </p:cNvSpPr>
          <p:nvPr>
            <p:ph type="subTitle" idx="1"/>
          </p:nvPr>
        </p:nvSpPr>
        <p:spPr>
          <a:xfrm>
            <a:off x="713263" y="3146125"/>
            <a:ext cx="7717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Понятие, датировка, ключевые события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 txBox="1">
            <a:spLocks noGrp="1"/>
          </p:cNvSpPr>
          <p:nvPr>
            <p:ph type="title"/>
          </p:nvPr>
        </p:nvSpPr>
        <p:spPr>
          <a:xfrm>
            <a:off x="653700" y="445025"/>
            <a:ext cx="783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Капитализм </a:t>
            </a:r>
            <a:r>
              <a:rPr lang="en-US" dirty="0"/>
              <a:t>&amp;</a:t>
            </a:r>
            <a:r>
              <a:rPr lang="ru-RU" dirty="0"/>
              <a:t> Коммунизм</a:t>
            </a:r>
            <a:endParaRPr dirty="0"/>
          </a:p>
        </p:txBody>
      </p:sp>
      <p:grpSp>
        <p:nvGrpSpPr>
          <p:cNvPr id="625" name="Google Shape;625;p63"/>
          <p:cNvGrpSpPr/>
          <p:nvPr/>
        </p:nvGrpSpPr>
        <p:grpSpPr>
          <a:xfrm>
            <a:off x="653632" y="1640812"/>
            <a:ext cx="5068946" cy="2805819"/>
            <a:chOff x="1708019" y="1602337"/>
            <a:chExt cx="5068946" cy="2805819"/>
          </a:xfrm>
        </p:grpSpPr>
        <p:grpSp>
          <p:nvGrpSpPr>
            <p:cNvPr id="626" name="Google Shape;626;p63"/>
            <p:cNvGrpSpPr/>
            <p:nvPr/>
          </p:nvGrpSpPr>
          <p:grpSpPr>
            <a:xfrm>
              <a:off x="4775222" y="2779856"/>
              <a:ext cx="89411" cy="81004"/>
              <a:chOff x="4293400" y="2574725"/>
              <a:chExt cx="84425" cy="80100"/>
            </a:xfrm>
          </p:grpSpPr>
          <p:sp>
            <p:nvSpPr>
              <p:cNvPr id="627" name="Google Shape;627;p63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28" name="Google Shape;628;p63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9" name="Google Shape;629;p63"/>
            <p:cNvGrpSpPr/>
            <p:nvPr/>
          </p:nvGrpSpPr>
          <p:grpSpPr>
            <a:xfrm>
              <a:off x="4464681" y="1655253"/>
              <a:ext cx="2030496" cy="1153753"/>
              <a:chOff x="4000175" y="1462675"/>
              <a:chExt cx="1917275" cy="1140875"/>
            </a:xfrm>
          </p:grpSpPr>
          <p:sp>
            <p:nvSpPr>
              <p:cNvPr id="630" name="Google Shape;630;p63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631" name="Google Shape;631;p63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632" name="Google Shape;632;p63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3" name="Google Shape;633;p63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63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63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63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637" name="Google Shape;637;p63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8" name="Google Shape;638;p63"/>
            <p:cNvGrpSpPr/>
            <p:nvPr/>
          </p:nvGrpSpPr>
          <p:grpSpPr>
            <a:xfrm>
              <a:off x="4422796" y="2793104"/>
              <a:ext cx="99604" cy="105300"/>
              <a:chOff x="3960625" y="2587825"/>
              <a:chExt cx="94050" cy="104125"/>
            </a:xfrm>
          </p:grpSpPr>
          <p:sp>
            <p:nvSpPr>
              <p:cNvPr id="639" name="Google Shape;639;p63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40" name="Google Shape;640;p63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641;p63"/>
            <p:cNvGrpSpPr/>
            <p:nvPr/>
          </p:nvGrpSpPr>
          <p:grpSpPr>
            <a:xfrm>
              <a:off x="4215989" y="2705197"/>
              <a:ext cx="183852" cy="190046"/>
              <a:chOff x="3765350" y="2500900"/>
              <a:chExt cx="173600" cy="187925"/>
            </a:xfrm>
          </p:grpSpPr>
          <p:sp>
            <p:nvSpPr>
              <p:cNvPr id="642" name="Google Shape;642;p63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43" name="Google Shape;643;p63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63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63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63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63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648;p63"/>
            <p:cNvGrpSpPr/>
            <p:nvPr/>
          </p:nvGrpSpPr>
          <p:grpSpPr>
            <a:xfrm>
              <a:off x="4200236" y="2685932"/>
              <a:ext cx="90152" cy="52385"/>
              <a:chOff x="3750475" y="2481850"/>
              <a:chExt cx="85125" cy="51800"/>
            </a:xfrm>
          </p:grpSpPr>
          <p:sp>
            <p:nvSpPr>
              <p:cNvPr id="649" name="Google Shape;649;p63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63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51" name="Google Shape;651;p63"/>
            <p:cNvGrpSpPr/>
            <p:nvPr/>
          </p:nvGrpSpPr>
          <p:grpSpPr>
            <a:xfrm>
              <a:off x="4069654" y="2635975"/>
              <a:ext cx="182263" cy="170984"/>
              <a:chOff x="3627175" y="2432450"/>
              <a:chExt cx="172100" cy="169075"/>
            </a:xfrm>
          </p:grpSpPr>
          <p:sp>
            <p:nvSpPr>
              <p:cNvPr id="652" name="Google Shape;652;p63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63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54" name="Google Shape;654;p63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55" name="Google Shape;655;p63"/>
            <p:cNvGrpSpPr/>
            <p:nvPr/>
          </p:nvGrpSpPr>
          <p:grpSpPr>
            <a:xfrm>
              <a:off x="4000139" y="2790702"/>
              <a:ext cx="65173" cy="100163"/>
              <a:chOff x="3561536" y="2585450"/>
              <a:chExt cx="61539" cy="99045"/>
            </a:xfrm>
          </p:grpSpPr>
          <p:sp>
            <p:nvSpPr>
              <p:cNvPr id="656" name="Google Shape;656;p63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63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58" name="Google Shape;658;p63"/>
            <p:cNvGrpSpPr/>
            <p:nvPr/>
          </p:nvGrpSpPr>
          <p:grpSpPr>
            <a:xfrm>
              <a:off x="4365289" y="2182968"/>
              <a:ext cx="165292" cy="265792"/>
              <a:chOff x="3906325" y="1984500"/>
              <a:chExt cx="156075" cy="262825"/>
            </a:xfrm>
          </p:grpSpPr>
          <p:sp>
            <p:nvSpPr>
              <p:cNvPr id="659" name="Google Shape;659;p63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60" name="Google Shape;660;p63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661;p63"/>
            <p:cNvGrpSpPr/>
            <p:nvPr/>
          </p:nvGrpSpPr>
          <p:grpSpPr>
            <a:xfrm>
              <a:off x="1708019" y="1831925"/>
              <a:ext cx="1484342" cy="1242115"/>
              <a:chOff x="1397225" y="1637375"/>
              <a:chExt cx="1401575" cy="1228250"/>
            </a:xfrm>
          </p:grpSpPr>
          <p:sp>
            <p:nvSpPr>
              <p:cNvPr id="662" name="Google Shape;662;p63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663" name="Google Shape;663;p63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664" name="Google Shape;664;p63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63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6" name="Google Shape;666;p63"/>
            <p:cNvGrpSpPr/>
            <p:nvPr/>
          </p:nvGrpSpPr>
          <p:grpSpPr>
            <a:xfrm>
              <a:off x="2987858" y="3364507"/>
              <a:ext cx="629210" cy="623206"/>
              <a:chOff x="2605700" y="3152850"/>
              <a:chExt cx="594125" cy="616250"/>
            </a:xfrm>
          </p:grpSpPr>
          <p:sp>
            <p:nvSpPr>
              <p:cNvPr id="667" name="Google Shape;667;p63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68" name="Google Shape;668;p63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669" name="Google Shape;669;p63"/>
            <p:cNvGrpSpPr/>
            <p:nvPr/>
          </p:nvGrpSpPr>
          <p:grpSpPr>
            <a:xfrm>
              <a:off x="3066943" y="3638515"/>
              <a:ext cx="193780" cy="769641"/>
              <a:chOff x="2680375" y="3423800"/>
              <a:chExt cx="182975" cy="761050"/>
            </a:xfrm>
          </p:grpSpPr>
          <p:sp>
            <p:nvSpPr>
              <p:cNvPr id="670" name="Google Shape;670;p63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71" name="Google Shape;671;p63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2" name="Google Shape;672;p63"/>
            <p:cNvGrpSpPr/>
            <p:nvPr/>
          </p:nvGrpSpPr>
          <p:grpSpPr>
            <a:xfrm>
              <a:off x="4377653" y="3778174"/>
              <a:ext cx="250175" cy="209438"/>
              <a:chOff x="3918000" y="3561900"/>
              <a:chExt cx="236225" cy="207100"/>
            </a:xfrm>
          </p:grpSpPr>
          <p:sp>
            <p:nvSpPr>
              <p:cNvPr id="673" name="Google Shape;673;p63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74" name="Google Shape;674;p63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5" name="Google Shape;675;p63"/>
            <p:cNvSpPr/>
            <p:nvPr/>
          </p:nvSpPr>
          <p:spPr>
            <a:xfrm>
              <a:off x="3126223" y="3179289"/>
              <a:ext cx="41568" cy="12186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3"/>
            <p:cNvSpPr/>
            <p:nvPr/>
          </p:nvSpPr>
          <p:spPr>
            <a:xfrm>
              <a:off x="3054208" y="3157597"/>
              <a:ext cx="58751" cy="37038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3"/>
            <p:cNvSpPr/>
            <p:nvPr/>
          </p:nvSpPr>
          <p:spPr>
            <a:xfrm>
              <a:off x="3384368" y="1644128"/>
              <a:ext cx="644301" cy="787718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678" name="Google Shape;678;p63"/>
            <p:cNvGrpSpPr/>
            <p:nvPr/>
          </p:nvGrpSpPr>
          <p:grpSpPr>
            <a:xfrm>
              <a:off x="2264790" y="1602337"/>
              <a:ext cx="1326808" cy="1176002"/>
              <a:chOff x="1922950" y="1410350"/>
              <a:chExt cx="1252825" cy="1162875"/>
            </a:xfrm>
          </p:grpSpPr>
          <p:sp>
            <p:nvSpPr>
              <p:cNvPr id="679" name="Google Shape;679;p63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63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63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63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63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63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63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63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63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63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63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63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63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63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63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63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695" name="Google Shape;695;p63"/>
            <p:cNvSpPr/>
            <p:nvPr/>
          </p:nvSpPr>
          <p:spPr>
            <a:xfrm>
              <a:off x="2957808" y="3179820"/>
              <a:ext cx="34366" cy="13248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3015976" y="3157066"/>
              <a:ext cx="43792" cy="29656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2860851" y="3104681"/>
              <a:ext cx="162909" cy="5557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3300729" y="4305510"/>
              <a:ext cx="41568" cy="22779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3"/>
            <p:cNvSpPr/>
            <p:nvPr/>
          </p:nvSpPr>
          <p:spPr>
            <a:xfrm>
              <a:off x="2883012" y="3313639"/>
              <a:ext cx="84804" cy="37064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3"/>
            <p:cNvSpPr/>
            <p:nvPr/>
          </p:nvSpPr>
          <p:spPr>
            <a:xfrm>
              <a:off x="2838161" y="3290910"/>
              <a:ext cx="51523" cy="4603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3"/>
            <p:cNvSpPr/>
            <p:nvPr/>
          </p:nvSpPr>
          <p:spPr>
            <a:xfrm>
              <a:off x="2810996" y="3230587"/>
              <a:ext cx="71486" cy="67731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3"/>
            <p:cNvSpPr/>
            <p:nvPr/>
          </p:nvSpPr>
          <p:spPr>
            <a:xfrm>
              <a:off x="2787724" y="3216833"/>
              <a:ext cx="96983" cy="4657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2774432" y="3242242"/>
              <a:ext cx="38258" cy="21161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2791616" y="3182450"/>
              <a:ext cx="17739" cy="37064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3"/>
            <p:cNvSpPr/>
            <p:nvPr/>
          </p:nvSpPr>
          <p:spPr>
            <a:xfrm>
              <a:off x="2743429" y="3190919"/>
              <a:ext cx="63173" cy="63509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3"/>
            <p:cNvSpPr/>
            <p:nvPr/>
          </p:nvSpPr>
          <p:spPr>
            <a:xfrm>
              <a:off x="2399395" y="2932232"/>
              <a:ext cx="436568" cy="308974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3"/>
            <p:cNvSpPr/>
            <p:nvPr/>
          </p:nvSpPr>
          <p:spPr>
            <a:xfrm>
              <a:off x="3317330" y="3373431"/>
              <a:ext cx="43236" cy="59261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3"/>
            <p:cNvSpPr/>
            <p:nvPr/>
          </p:nvSpPr>
          <p:spPr>
            <a:xfrm>
              <a:off x="3263609" y="3367591"/>
              <a:ext cx="61505" cy="64040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3"/>
            <p:cNvSpPr/>
            <p:nvPr/>
          </p:nvSpPr>
          <p:spPr>
            <a:xfrm>
              <a:off x="3211530" y="3331109"/>
              <a:ext cx="77020" cy="110584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3"/>
            <p:cNvSpPr/>
            <p:nvPr/>
          </p:nvSpPr>
          <p:spPr>
            <a:xfrm>
              <a:off x="3031491" y="3275033"/>
              <a:ext cx="203338" cy="174599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3"/>
            <p:cNvSpPr/>
            <p:nvPr/>
          </p:nvSpPr>
          <p:spPr>
            <a:xfrm>
              <a:off x="2941180" y="3271316"/>
              <a:ext cx="183958" cy="250243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3"/>
            <p:cNvSpPr/>
            <p:nvPr/>
          </p:nvSpPr>
          <p:spPr>
            <a:xfrm>
              <a:off x="2909621" y="3437421"/>
              <a:ext cx="90867" cy="95263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3"/>
            <p:cNvSpPr/>
            <p:nvPr/>
          </p:nvSpPr>
          <p:spPr>
            <a:xfrm>
              <a:off x="2904617" y="3459113"/>
              <a:ext cx="197249" cy="2777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3"/>
            <p:cNvSpPr/>
            <p:nvPr/>
          </p:nvSpPr>
          <p:spPr>
            <a:xfrm>
              <a:off x="3087992" y="3603525"/>
              <a:ext cx="190603" cy="203168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715" name="Google Shape;715;p63"/>
            <p:cNvSpPr/>
            <p:nvPr/>
          </p:nvSpPr>
          <p:spPr>
            <a:xfrm>
              <a:off x="3203217" y="3747431"/>
              <a:ext cx="130767" cy="131746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716" name="Google Shape;716;p63"/>
            <p:cNvSpPr/>
            <p:nvPr/>
          </p:nvSpPr>
          <p:spPr>
            <a:xfrm>
              <a:off x="3282990" y="3918288"/>
              <a:ext cx="77576" cy="84139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7" name="Google Shape;717;p63"/>
            <p:cNvGrpSpPr/>
            <p:nvPr/>
          </p:nvGrpSpPr>
          <p:grpSpPr>
            <a:xfrm>
              <a:off x="3100171" y="3788692"/>
              <a:ext cx="244350" cy="605180"/>
              <a:chOff x="2711750" y="3572300"/>
              <a:chExt cx="230725" cy="598425"/>
            </a:xfrm>
          </p:grpSpPr>
          <p:sp>
            <p:nvSpPr>
              <p:cNvPr id="718" name="Google Shape;718;p63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63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0" name="Google Shape;720;p63"/>
            <p:cNvSpPr/>
            <p:nvPr/>
          </p:nvSpPr>
          <p:spPr>
            <a:xfrm>
              <a:off x="5951512" y="3055482"/>
              <a:ext cx="27721" cy="61941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1" name="Google Shape;721;p63"/>
            <p:cNvGrpSpPr/>
            <p:nvPr/>
          </p:nvGrpSpPr>
          <p:grpSpPr>
            <a:xfrm>
              <a:off x="4233066" y="1819233"/>
              <a:ext cx="162353" cy="168253"/>
              <a:chOff x="3781475" y="1624825"/>
              <a:chExt cx="153300" cy="166375"/>
            </a:xfrm>
          </p:grpSpPr>
          <p:sp>
            <p:nvSpPr>
              <p:cNvPr id="722" name="Google Shape;722;p63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63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63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63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6" name="Google Shape;726;p63"/>
            <p:cNvSpPr/>
            <p:nvPr/>
          </p:nvSpPr>
          <p:spPr>
            <a:xfrm>
              <a:off x="6065096" y="2640222"/>
              <a:ext cx="185599" cy="310567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3"/>
            <p:cNvSpPr/>
            <p:nvPr/>
          </p:nvSpPr>
          <p:spPr>
            <a:xfrm>
              <a:off x="5989744" y="2802635"/>
              <a:ext cx="63729" cy="84670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3"/>
            <p:cNvSpPr/>
            <p:nvPr/>
          </p:nvSpPr>
          <p:spPr>
            <a:xfrm>
              <a:off x="5958714" y="2705298"/>
              <a:ext cx="72598" cy="119054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3"/>
            <p:cNvSpPr/>
            <p:nvPr/>
          </p:nvSpPr>
          <p:spPr>
            <a:xfrm>
              <a:off x="5370383" y="2550824"/>
              <a:ext cx="470908" cy="21216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3"/>
            <p:cNvSpPr/>
            <p:nvPr/>
          </p:nvSpPr>
          <p:spPr>
            <a:xfrm>
              <a:off x="6296658" y="3500904"/>
              <a:ext cx="149591" cy="122239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3"/>
            <p:cNvSpPr/>
            <p:nvPr/>
          </p:nvSpPr>
          <p:spPr>
            <a:xfrm>
              <a:off x="5961494" y="3170820"/>
              <a:ext cx="121897" cy="203168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3"/>
            <p:cNvSpPr/>
            <p:nvPr/>
          </p:nvSpPr>
          <p:spPr>
            <a:xfrm>
              <a:off x="6024084" y="3589771"/>
              <a:ext cx="59307" cy="29656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3" name="Google Shape;733;p63"/>
            <p:cNvGrpSpPr/>
            <p:nvPr/>
          </p:nvGrpSpPr>
          <p:grpSpPr>
            <a:xfrm>
              <a:off x="5595856" y="3373431"/>
              <a:ext cx="704138" cy="225366"/>
              <a:chOff x="5068275" y="3161675"/>
              <a:chExt cx="664875" cy="222850"/>
            </a:xfrm>
          </p:grpSpPr>
          <p:sp>
            <p:nvSpPr>
              <p:cNvPr id="734" name="Google Shape;734;p63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63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63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63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8" name="Google Shape;738;p63"/>
            <p:cNvSpPr/>
            <p:nvPr/>
          </p:nvSpPr>
          <p:spPr>
            <a:xfrm>
              <a:off x="5671207" y="3357554"/>
              <a:ext cx="66509" cy="83077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3"/>
            <p:cNvSpPr/>
            <p:nvPr/>
          </p:nvSpPr>
          <p:spPr>
            <a:xfrm>
              <a:off x="5819104" y="3354369"/>
              <a:ext cx="145170" cy="93671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3"/>
            <p:cNvSpPr/>
            <p:nvPr/>
          </p:nvSpPr>
          <p:spPr>
            <a:xfrm>
              <a:off x="5683386" y="3096237"/>
              <a:ext cx="126345" cy="233304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3"/>
            <p:cNvSpPr/>
            <p:nvPr/>
          </p:nvSpPr>
          <p:spPr>
            <a:xfrm>
              <a:off x="5700014" y="3235365"/>
              <a:ext cx="80356" cy="66138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3"/>
            <p:cNvSpPr/>
            <p:nvPr/>
          </p:nvSpPr>
          <p:spPr>
            <a:xfrm>
              <a:off x="5654580" y="3112089"/>
              <a:ext cx="124121" cy="13705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3"/>
            <p:cNvSpPr/>
            <p:nvPr/>
          </p:nvSpPr>
          <p:spPr>
            <a:xfrm>
              <a:off x="5618016" y="3143844"/>
              <a:ext cx="129099" cy="229613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3"/>
            <p:cNvSpPr/>
            <p:nvPr/>
          </p:nvSpPr>
          <p:spPr>
            <a:xfrm>
              <a:off x="5533822" y="3018469"/>
              <a:ext cx="135744" cy="291504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3"/>
            <p:cNvSpPr/>
            <p:nvPr/>
          </p:nvSpPr>
          <p:spPr>
            <a:xfrm>
              <a:off x="5461806" y="3044914"/>
              <a:ext cx="78688" cy="96831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3"/>
            <p:cNvSpPr/>
            <p:nvPr/>
          </p:nvSpPr>
          <p:spPr>
            <a:xfrm>
              <a:off x="4239156" y="2495810"/>
              <a:ext cx="58751" cy="68793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3"/>
            <p:cNvSpPr/>
            <p:nvPr/>
          </p:nvSpPr>
          <p:spPr>
            <a:xfrm>
              <a:off x="4192637" y="2156194"/>
              <a:ext cx="307470" cy="341234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3"/>
            <p:cNvSpPr/>
            <p:nvPr/>
          </p:nvSpPr>
          <p:spPr>
            <a:xfrm>
              <a:off x="4277388" y="2220740"/>
              <a:ext cx="152371" cy="328542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3"/>
            <p:cNvSpPr/>
            <p:nvPr/>
          </p:nvSpPr>
          <p:spPr>
            <a:xfrm>
              <a:off x="4439158" y="2452451"/>
              <a:ext cx="60949" cy="52916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3"/>
            <p:cNvSpPr/>
            <p:nvPr/>
          </p:nvSpPr>
          <p:spPr>
            <a:xfrm>
              <a:off x="4410908" y="2490526"/>
              <a:ext cx="96956" cy="50286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3"/>
            <p:cNvSpPr/>
            <p:nvPr/>
          </p:nvSpPr>
          <p:spPr>
            <a:xfrm>
              <a:off x="4414217" y="2524910"/>
              <a:ext cx="75378" cy="52916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3"/>
            <p:cNvSpPr/>
            <p:nvPr/>
          </p:nvSpPr>
          <p:spPr>
            <a:xfrm>
              <a:off x="4450225" y="2528626"/>
              <a:ext cx="128013" cy="94707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3"/>
            <p:cNvSpPr/>
            <p:nvPr/>
          </p:nvSpPr>
          <p:spPr>
            <a:xfrm>
              <a:off x="4362138" y="2682544"/>
              <a:ext cx="88113" cy="54508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3"/>
            <p:cNvSpPr/>
            <p:nvPr/>
          </p:nvSpPr>
          <p:spPr>
            <a:xfrm>
              <a:off x="4369340" y="2666693"/>
              <a:ext cx="75934" cy="3175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3"/>
            <p:cNvSpPr/>
            <p:nvPr/>
          </p:nvSpPr>
          <p:spPr>
            <a:xfrm>
              <a:off x="4409240" y="2791005"/>
              <a:ext cx="28833" cy="52916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3"/>
            <p:cNvSpPr/>
            <p:nvPr/>
          </p:nvSpPr>
          <p:spPr>
            <a:xfrm>
              <a:off x="4395393" y="2771437"/>
              <a:ext cx="27721" cy="33347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3"/>
            <p:cNvSpPr/>
            <p:nvPr/>
          </p:nvSpPr>
          <p:spPr>
            <a:xfrm>
              <a:off x="4353851" y="2743399"/>
              <a:ext cx="57639" cy="48163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3"/>
            <p:cNvSpPr/>
            <p:nvPr/>
          </p:nvSpPr>
          <p:spPr>
            <a:xfrm>
              <a:off x="4322265" y="2715361"/>
              <a:ext cx="44904" cy="27001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3"/>
            <p:cNvSpPr/>
            <p:nvPr/>
          </p:nvSpPr>
          <p:spPr>
            <a:xfrm>
              <a:off x="4264653" y="2674606"/>
              <a:ext cx="105826" cy="48694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3"/>
            <p:cNvSpPr/>
            <p:nvPr/>
          </p:nvSpPr>
          <p:spPr>
            <a:xfrm>
              <a:off x="4324489" y="2558232"/>
              <a:ext cx="140166" cy="112708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3"/>
            <p:cNvSpPr/>
            <p:nvPr/>
          </p:nvSpPr>
          <p:spPr>
            <a:xfrm>
              <a:off x="4296768" y="2636000"/>
              <a:ext cx="111942" cy="4657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3"/>
            <p:cNvSpPr/>
            <p:nvPr/>
          </p:nvSpPr>
          <p:spPr>
            <a:xfrm>
              <a:off x="4209794" y="2558763"/>
              <a:ext cx="127457" cy="14549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3"/>
            <p:cNvSpPr/>
            <p:nvPr/>
          </p:nvSpPr>
          <p:spPr>
            <a:xfrm>
              <a:off x="4176010" y="2590517"/>
              <a:ext cx="54859" cy="47632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3"/>
            <p:cNvSpPr/>
            <p:nvPr/>
          </p:nvSpPr>
          <p:spPr>
            <a:xfrm>
              <a:off x="4171032" y="2629654"/>
              <a:ext cx="43236" cy="35471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3"/>
            <p:cNvSpPr/>
            <p:nvPr/>
          </p:nvSpPr>
          <p:spPr>
            <a:xfrm>
              <a:off x="4208708" y="2653470"/>
              <a:ext cx="10538" cy="14284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3"/>
            <p:cNvSpPr/>
            <p:nvPr/>
          </p:nvSpPr>
          <p:spPr>
            <a:xfrm>
              <a:off x="3990437" y="2549257"/>
              <a:ext cx="61505" cy="77768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7" name="Google Shape;767;p63"/>
            <p:cNvGrpSpPr/>
            <p:nvPr/>
          </p:nvGrpSpPr>
          <p:grpSpPr>
            <a:xfrm>
              <a:off x="4026445" y="2483118"/>
              <a:ext cx="132408" cy="177254"/>
              <a:chOff x="3586375" y="2281300"/>
              <a:chExt cx="125025" cy="175275"/>
            </a:xfrm>
          </p:grpSpPr>
          <p:sp>
            <p:nvSpPr>
              <p:cNvPr id="768" name="Google Shape;768;p63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63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0" name="Google Shape;770;p63"/>
            <p:cNvSpPr/>
            <p:nvPr/>
          </p:nvSpPr>
          <p:spPr>
            <a:xfrm>
              <a:off x="4783165" y="3633686"/>
              <a:ext cx="116363" cy="207921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1" name="Google Shape;771;p63"/>
            <p:cNvGrpSpPr/>
            <p:nvPr/>
          </p:nvGrpSpPr>
          <p:grpSpPr>
            <a:xfrm>
              <a:off x="5840179" y="3626810"/>
              <a:ext cx="610491" cy="623181"/>
              <a:chOff x="5298975" y="3412225"/>
              <a:chExt cx="576450" cy="616225"/>
            </a:xfrm>
          </p:grpSpPr>
          <p:sp>
            <p:nvSpPr>
              <p:cNvPr id="772" name="Google Shape;772;p63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773" name="Google Shape;773;p63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4" name="Google Shape;774;p63"/>
            <p:cNvGrpSpPr/>
            <p:nvPr/>
          </p:nvGrpSpPr>
          <p:grpSpPr>
            <a:xfrm>
              <a:off x="6532085" y="4071701"/>
              <a:ext cx="244880" cy="290442"/>
              <a:chOff x="5952300" y="3852150"/>
              <a:chExt cx="231225" cy="287200"/>
            </a:xfrm>
          </p:grpSpPr>
          <p:sp>
            <p:nvSpPr>
              <p:cNvPr id="775" name="Google Shape;775;p63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63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7" name="Google Shape;777;p63"/>
            <p:cNvSpPr/>
            <p:nvPr/>
          </p:nvSpPr>
          <p:spPr>
            <a:xfrm>
              <a:off x="3828667" y="2288445"/>
              <a:ext cx="134632" cy="78324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3"/>
            <p:cNvSpPr/>
            <p:nvPr/>
          </p:nvSpPr>
          <p:spPr>
            <a:xfrm>
              <a:off x="5117773" y="2476773"/>
              <a:ext cx="937924" cy="668689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3"/>
            <p:cNvSpPr/>
            <p:nvPr/>
          </p:nvSpPr>
          <p:spPr>
            <a:xfrm>
              <a:off x="5683386" y="3112089"/>
              <a:ext cx="1694" cy="2149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3"/>
            <p:cNvSpPr/>
            <p:nvPr/>
          </p:nvSpPr>
          <p:spPr>
            <a:xfrm>
              <a:off x="5665674" y="3127435"/>
              <a:ext cx="2780" cy="268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3"/>
            <p:cNvSpPr/>
            <p:nvPr/>
          </p:nvSpPr>
          <p:spPr>
            <a:xfrm>
              <a:off x="5108903" y="2866650"/>
              <a:ext cx="5587" cy="161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3"/>
            <p:cNvSpPr/>
            <p:nvPr/>
          </p:nvSpPr>
          <p:spPr>
            <a:xfrm>
              <a:off x="4784833" y="2512218"/>
              <a:ext cx="580069" cy="29097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3"/>
            <p:cNvSpPr/>
            <p:nvPr/>
          </p:nvSpPr>
          <p:spPr>
            <a:xfrm>
              <a:off x="4933868" y="2725398"/>
              <a:ext cx="245436" cy="14603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3"/>
            <p:cNvSpPr/>
            <p:nvPr/>
          </p:nvSpPr>
          <p:spPr>
            <a:xfrm>
              <a:off x="4890103" y="2776190"/>
              <a:ext cx="219383" cy="131746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5" name="Google Shape;785;p63"/>
            <p:cNvGrpSpPr/>
            <p:nvPr/>
          </p:nvGrpSpPr>
          <p:grpSpPr>
            <a:xfrm>
              <a:off x="5356536" y="3311010"/>
              <a:ext cx="33281" cy="60323"/>
              <a:chOff x="4842300" y="3099950"/>
              <a:chExt cx="31425" cy="59650"/>
            </a:xfrm>
          </p:grpSpPr>
          <p:sp>
            <p:nvSpPr>
              <p:cNvPr id="786" name="Google Shape;786;p63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63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63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63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0" name="Google Shape;790;p63"/>
            <p:cNvSpPr/>
            <p:nvPr/>
          </p:nvSpPr>
          <p:spPr>
            <a:xfrm>
              <a:off x="5167072" y="2938046"/>
              <a:ext cx="429367" cy="40049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3"/>
            <p:cNvSpPr/>
            <p:nvPr/>
          </p:nvSpPr>
          <p:spPr>
            <a:xfrm>
              <a:off x="5335488" y="2985678"/>
              <a:ext cx="126345" cy="6454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3"/>
            <p:cNvSpPr/>
            <p:nvPr/>
          </p:nvSpPr>
          <p:spPr>
            <a:xfrm>
              <a:off x="5044645" y="2877217"/>
              <a:ext cx="212208" cy="223267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3"/>
            <p:cNvSpPr/>
            <p:nvPr/>
          </p:nvSpPr>
          <p:spPr>
            <a:xfrm>
              <a:off x="5029130" y="2846550"/>
              <a:ext cx="202782" cy="161351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3"/>
            <p:cNvSpPr/>
            <p:nvPr/>
          </p:nvSpPr>
          <p:spPr>
            <a:xfrm>
              <a:off x="4441356" y="2604271"/>
              <a:ext cx="251552" cy="149721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>
              <a:off x="4503416" y="2678322"/>
              <a:ext cx="52661" cy="56101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>
              <a:off x="4419221" y="2687854"/>
              <a:ext cx="135188" cy="82546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>
              <a:off x="4453005" y="2760313"/>
              <a:ext cx="88669" cy="53447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8" name="Google Shape;798;p63"/>
            <p:cNvGrpSpPr/>
            <p:nvPr/>
          </p:nvGrpSpPr>
          <p:grpSpPr>
            <a:xfrm>
              <a:off x="4323377" y="2724867"/>
              <a:ext cx="83109" cy="61385"/>
              <a:chOff x="3866750" y="2520350"/>
              <a:chExt cx="78475" cy="60700"/>
            </a:xfrm>
          </p:grpSpPr>
          <p:sp>
            <p:nvSpPr>
              <p:cNvPr id="799" name="Google Shape;799;p63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63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63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63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3" name="Google Shape;803;p63"/>
            <p:cNvSpPr/>
            <p:nvPr/>
          </p:nvSpPr>
          <p:spPr>
            <a:xfrm>
              <a:off x="4252447" y="2783067"/>
              <a:ext cx="15542" cy="29656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3"/>
            <p:cNvSpPr/>
            <p:nvPr/>
          </p:nvSpPr>
          <p:spPr>
            <a:xfrm>
              <a:off x="4006482" y="2769844"/>
              <a:ext cx="170110" cy="135968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3"/>
            <p:cNvSpPr/>
            <p:nvPr/>
          </p:nvSpPr>
          <p:spPr>
            <a:xfrm>
              <a:off x="4780411" y="2834364"/>
              <a:ext cx="26609" cy="20150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3"/>
            <p:cNvSpPr/>
            <p:nvPr/>
          </p:nvSpPr>
          <p:spPr>
            <a:xfrm>
              <a:off x="4773766" y="2837019"/>
              <a:ext cx="312474" cy="240181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3"/>
            <p:cNvSpPr/>
            <p:nvPr/>
          </p:nvSpPr>
          <p:spPr>
            <a:xfrm>
              <a:off x="4758251" y="2807919"/>
              <a:ext cx="54859" cy="44471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3"/>
            <p:cNvSpPr/>
            <p:nvPr/>
          </p:nvSpPr>
          <p:spPr>
            <a:xfrm>
              <a:off x="4511730" y="2797351"/>
              <a:ext cx="275910" cy="108461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3"/>
            <p:cNvSpPr/>
            <p:nvPr/>
          </p:nvSpPr>
          <p:spPr>
            <a:xfrm>
              <a:off x="4508394" y="2797882"/>
              <a:ext cx="42124" cy="35471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4709481" y="2879872"/>
              <a:ext cx="147950" cy="135968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4830266" y="2998901"/>
              <a:ext cx="26609" cy="2594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3"/>
            <p:cNvSpPr/>
            <p:nvPr/>
          </p:nvSpPr>
          <p:spPr>
            <a:xfrm>
              <a:off x="4608659" y="2911070"/>
              <a:ext cx="34393" cy="1855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3"/>
            <p:cNvSpPr/>
            <p:nvPr/>
          </p:nvSpPr>
          <p:spPr>
            <a:xfrm>
              <a:off x="4659626" y="2883563"/>
              <a:ext cx="95315" cy="80979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3"/>
            <p:cNvSpPr/>
            <p:nvPr/>
          </p:nvSpPr>
          <p:spPr>
            <a:xfrm>
              <a:off x="4640246" y="2948640"/>
              <a:ext cx="23299" cy="64571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3"/>
            <p:cNvSpPr/>
            <p:nvPr/>
          </p:nvSpPr>
          <p:spPr>
            <a:xfrm>
              <a:off x="4660738" y="2948640"/>
              <a:ext cx="6116" cy="13248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3"/>
            <p:cNvSpPr/>
            <p:nvPr/>
          </p:nvSpPr>
          <p:spPr>
            <a:xfrm>
              <a:off x="4654093" y="2962924"/>
              <a:ext cx="8340" cy="18532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3"/>
            <p:cNvSpPr/>
            <p:nvPr/>
          </p:nvSpPr>
          <p:spPr>
            <a:xfrm>
              <a:off x="4654093" y="2928540"/>
              <a:ext cx="19963" cy="23816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3"/>
            <p:cNvSpPr/>
            <p:nvPr/>
          </p:nvSpPr>
          <p:spPr>
            <a:xfrm>
              <a:off x="4655205" y="2947047"/>
              <a:ext cx="61505" cy="72509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654093" y="2966084"/>
              <a:ext cx="316895" cy="255022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4898390" y="3060792"/>
              <a:ext cx="11676" cy="24347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4910595" y="3062384"/>
              <a:ext cx="73154" cy="55039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4924443" y="3074545"/>
              <a:ext cx="114695" cy="134906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4976522" y="3055482"/>
              <a:ext cx="6116" cy="13273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4782609" y="3169227"/>
              <a:ext cx="162909" cy="101053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4502304" y="2976678"/>
              <a:ext cx="191159" cy="153438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468520" y="3128497"/>
              <a:ext cx="252637" cy="276688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4640802" y="3235871"/>
              <a:ext cx="232700" cy="168784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4690657" y="3188795"/>
              <a:ext cx="102516" cy="86794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4773766" y="3269749"/>
              <a:ext cx="23273" cy="26470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763784" y="3280317"/>
              <a:ext cx="156793" cy="198389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650227" y="3375530"/>
              <a:ext cx="128543" cy="14868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832" name="Google Shape;832;p63"/>
            <p:cNvSpPr/>
            <p:nvPr/>
          </p:nvSpPr>
          <p:spPr>
            <a:xfrm>
              <a:off x="4618085" y="3471804"/>
              <a:ext cx="1165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3"/>
            <p:cNvSpPr/>
            <p:nvPr/>
          </p:nvSpPr>
          <p:spPr>
            <a:xfrm>
              <a:off x="4586499" y="3394062"/>
              <a:ext cx="88669" cy="83608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3"/>
            <p:cNvSpPr/>
            <p:nvPr/>
          </p:nvSpPr>
          <p:spPr>
            <a:xfrm>
              <a:off x="4356605" y="3292478"/>
              <a:ext cx="199473" cy="128585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3"/>
            <p:cNvSpPr/>
            <p:nvPr/>
          </p:nvSpPr>
          <p:spPr>
            <a:xfrm>
              <a:off x="4275164" y="2954986"/>
              <a:ext cx="236592" cy="210045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3"/>
            <p:cNvSpPr/>
            <p:nvPr/>
          </p:nvSpPr>
          <p:spPr>
            <a:xfrm>
              <a:off x="4245245" y="2886218"/>
              <a:ext cx="60419" cy="112708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3"/>
            <p:cNvSpPr/>
            <p:nvPr/>
          </p:nvSpPr>
          <p:spPr>
            <a:xfrm>
              <a:off x="4007594" y="2889909"/>
              <a:ext cx="306940" cy="283565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3"/>
            <p:cNvSpPr/>
            <p:nvPr/>
          </p:nvSpPr>
          <p:spPr>
            <a:xfrm>
              <a:off x="3946672" y="2908972"/>
              <a:ext cx="177285" cy="133844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3"/>
            <p:cNvSpPr/>
            <p:nvPr/>
          </p:nvSpPr>
          <p:spPr>
            <a:xfrm>
              <a:off x="3882943" y="3042260"/>
              <a:ext cx="125789" cy="96300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3"/>
            <p:cNvSpPr/>
            <p:nvPr/>
          </p:nvSpPr>
          <p:spPr>
            <a:xfrm>
              <a:off x="3882414" y="3046507"/>
              <a:ext cx="180621" cy="18992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3"/>
            <p:cNvSpPr/>
            <p:nvPr/>
          </p:nvSpPr>
          <p:spPr>
            <a:xfrm>
              <a:off x="3954429" y="3082484"/>
              <a:ext cx="249301" cy="220613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3"/>
            <p:cNvSpPr/>
            <p:nvPr/>
          </p:nvSpPr>
          <p:spPr>
            <a:xfrm>
              <a:off x="4059673" y="3231118"/>
              <a:ext cx="115251" cy="79917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3"/>
            <p:cNvSpPr/>
            <p:nvPr/>
          </p:nvSpPr>
          <p:spPr>
            <a:xfrm>
              <a:off x="3885167" y="3267094"/>
              <a:ext cx="47128" cy="27001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4" name="Google Shape;844;p63"/>
            <p:cNvGrpSpPr/>
            <p:nvPr/>
          </p:nvGrpSpPr>
          <p:grpSpPr>
            <a:xfrm>
              <a:off x="3882414" y="3248588"/>
              <a:ext cx="140722" cy="100522"/>
              <a:chOff x="3450375" y="3038225"/>
              <a:chExt cx="132875" cy="99400"/>
            </a:xfrm>
          </p:grpSpPr>
          <p:sp>
            <p:nvSpPr>
              <p:cNvPr id="845" name="Google Shape;845;p63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63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7" name="Google Shape;847;p63"/>
            <p:cNvSpPr/>
            <p:nvPr/>
          </p:nvSpPr>
          <p:spPr>
            <a:xfrm>
              <a:off x="3938358" y="3306762"/>
              <a:ext cx="42682" cy="48694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3"/>
            <p:cNvSpPr/>
            <p:nvPr/>
          </p:nvSpPr>
          <p:spPr>
            <a:xfrm>
              <a:off x="3966053" y="3328985"/>
              <a:ext cx="62061" cy="63509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3"/>
            <p:cNvSpPr/>
            <p:nvPr/>
          </p:nvSpPr>
          <p:spPr>
            <a:xfrm>
              <a:off x="4009262" y="3297787"/>
              <a:ext cx="94759" cy="95238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3"/>
            <p:cNvSpPr/>
            <p:nvPr/>
          </p:nvSpPr>
          <p:spPr>
            <a:xfrm>
              <a:off x="4090703" y="3289848"/>
              <a:ext cx="64841" cy="96831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3"/>
            <p:cNvSpPr/>
            <p:nvPr/>
          </p:nvSpPr>
          <p:spPr>
            <a:xfrm>
              <a:off x="4136136" y="3289848"/>
              <a:ext cx="31030" cy="7883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3"/>
            <p:cNvSpPr/>
            <p:nvPr/>
          </p:nvSpPr>
          <p:spPr>
            <a:xfrm>
              <a:off x="4152737" y="3269749"/>
              <a:ext cx="47684" cy="95238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3"/>
            <p:cNvSpPr/>
            <p:nvPr/>
          </p:nvSpPr>
          <p:spPr>
            <a:xfrm>
              <a:off x="4339448" y="3105743"/>
              <a:ext cx="159546" cy="242305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4320041" y="3262341"/>
              <a:ext cx="5004" cy="265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4142226" y="3108929"/>
              <a:ext cx="233256" cy="173006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4181543" y="3251748"/>
              <a:ext cx="175088" cy="1433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4266877" y="3264440"/>
              <a:ext cx="116337" cy="16666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3"/>
            <p:cNvSpPr/>
            <p:nvPr/>
          </p:nvSpPr>
          <p:spPr>
            <a:xfrm>
              <a:off x="4267406" y="3424198"/>
              <a:ext cx="87557" cy="9048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3"/>
            <p:cNvSpPr/>
            <p:nvPr/>
          </p:nvSpPr>
          <p:spPr>
            <a:xfrm>
              <a:off x="4275720" y="3425791"/>
              <a:ext cx="31057" cy="19063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4303970" y="3400938"/>
              <a:ext cx="117475" cy="131215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4316731" y="3521534"/>
              <a:ext cx="16627" cy="21717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3"/>
            <p:cNvSpPr/>
            <p:nvPr/>
          </p:nvSpPr>
          <p:spPr>
            <a:xfrm>
              <a:off x="4582633" y="3470768"/>
              <a:ext cx="171196" cy="16663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3"/>
            <p:cNvSpPr/>
            <p:nvPr/>
          </p:nvSpPr>
          <p:spPr>
            <a:xfrm>
              <a:off x="4577656" y="3473928"/>
              <a:ext cx="31030" cy="24372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3"/>
            <p:cNvSpPr/>
            <p:nvPr/>
          </p:nvSpPr>
          <p:spPr>
            <a:xfrm>
              <a:off x="4577656" y="3488213"/>
              <a:ext cx="30474" cy="35471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3"/>
            <p:cNvSpPr/>
            <p:nvPr/>
          </p:nvSpPr>
          <p:spPr>
            <a:xfrm>
              <a:off x="4318929" y="3378715"/>
              <a:ext cx="291981" cy="276158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866" name="Google Shape;866;p63"/>
            <p:cNvSpPr/>
            <p:nvPr/>
          </p:nvSpPr>
          <p:spPr>
            <a:xfrm>
              <a:off x="4633044" y="3595080"/>
              <a:ext cx="48769" cy="117461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3"/>
            <p:cNvSpPr/>
            <p:nvPr/>
          </p:nvSpPr>
          <p:spPr>
            <a:xfrm>
              <a:off x="4465740" y="3577610"/>
              <a:ext cx="180621" cy="147092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3"/>
            <p:cNvSpPr/>
            <p:nvPr/>
          </p:nvSpPr>
          <p:spPr>
            <a:xfrm>
              <a:off x="4308418" y="3543758"/>
              <a:ext cx="191689" cy="18094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3"/>
            <p:cNvSpPr/>
            <p:nvPr/>
          </p:nvSpPr>
          <p:spPr>
            <a:xfrm>
              <a:off x="4513927" y="3687639"/>
              <a:ext cx="119699" cy="10423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3"/>
            <p:cNvSpPr/>
            <p:nvPr/>
          </p:nvSpPr>
          <p:spPr>
            <a:xfrm>
              <a:off x="4431400" y="3719924"/>
              <a:ext cx="143502" cy="13703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3"/>
            <p:cNvSpPr/>
            <p:nvPr/>
          </p:nvSpPr>
          <p:spPr>
            <a:xfrm>
              <a:off x="4308974" y="3707207"/>
              <a:ext cx="204980" cy="184130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4594812" y="3611994"/>
              <a:ext cx="159573" cy="24549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4592059" y="3839458"/>
              <a:ext cx="22187" cy="23841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4532778" y="3886534"/>
              <a:ext cx="35478" cy="31780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5203079" y="2866119"/>
              <a:ext cx="111386" cy="8783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5203079" y="2866119"/>
              <a:ext cx="111386" cy="8783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3"/>
            <p:cNvSpPr/>
            <p:nvPr/>
          </p:nvSpPr>
          <p:spPr>
            <a:xfrm>
              <a:off x="4732198" y="2792067"/>
              <a:ext cx="74822" cy="20125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3"/>
            <p:cNvSpPr/>
            <p:nvPr/>
          </p:nvSpPr>
          <p:spPr>
            <a:xfrm>
              <a:off x="4780967" y="2808450"/>
              <a:ext cx="2780" cy="268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 w="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3"/>
            <p:cNvSpPr/>
            <p:nvPr/>
          </p:nvSpPr>
          <p:spPr>
            <a:xfrm>
              <a:off x="5469564" y="3019000"/>
              <a:ext cx="47101" cy="26470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3"/>
            <p:cNvSpPr/>
            <p:nvPr/>
          </p:nvSpPr>
          <p:spPr>
            <a:xfrm>
              <a:off x="4429732" y="2795227"/>
              <a:ext cx="37146" cy="30187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3"/>
            <p:cNvSpPr/>
            <p:nvPr/>
          </p:nvSpPr>
          <p:spPr>
            <a:xfrm>
              <a:off x="4399258" y="2727522"/>
              <a:ext cx="62087" cy="777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3"/>
            <p:cNvSpPr/>
            <p:nvPr/>
          </p:nvSpPr>
          <p:spPr>
            <a:xfrm>
              <a:off x="3874100" y="3207833"/>
              <a:ext cx="98624" cy="68818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63"/>
          <p:cNvSpPr txBox="1"/>
          <p:nvPr/>
        </p:nvSpPr>
        <p:spPr>
          <a:xfrm>
            <a:off x="6405242" y="1632250"/>
            <a:ext cx="2484575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rPr>
              <a:t>Капиталистические страны</a:t>
            </a:r>
            <a:endParaRPr sz="2300" b="1" dirty="0">
              <a:solidFill>
                <a:schemeClr val="dk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885" name="Google Shape;885;p63"/>
          <p:cNvSpPr/>
          <p:nvPr/>
        </p:nvSpPr>
        <p:spPr>
          <a:xfrm>
            <a:off x="5986563" y="1933388"/>
            <a:ext cx="249900" cy="249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63"/>
          <p:cNvSpPr txBox="1"/>
          <p:nvPr/>
        </p:nvSpPr>
        <p:spPr>
          <a:xfrm>
            <a:off x="6465062" y="3068175"/>
            <a:ext cx="2424755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Коммунистические страны</a:t>
            </a:r>
            <a:endParaRPr sz="23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888" name="Google Shape;888;p63"/>
          <p:cNvSpPr/>
          <p:nvPr/>
        </p:nvSpPr>
        <p:spPr>
          <a:xfrm>
            <a:off x="5986563" y="3353925"/>
            <a:ext cx="249900" cy="24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CD433C-8026-5C6C-9844-89EB7630492B}"/>
              </a:ext>
            </a:extLst>
          </p:cNvPr>
          <p:cNvSpPr txBox="1">
            <a:spLocks/>
          </p:cNvSpPr>
          <p:nvPr/>
        </p:nvSpPr>
        <p:spPr>
          <a:xfrm>
            <a:off x="720000" y="359195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800" dirty="0"/>
              <a:t>Гонка вооружений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096EA-CA46-71DF-57B5-BFE333D64DAE}"/>
              </a:ext>
            </a:extLst>
          </p:cNvPr>
          <p:cNvSpPr txBox="1"/>
          <p:nvPr/>
        </p:nvSpPr>
        <p:spPr>
          <a:xfrm>
            <a:off x="263046" y="1290181"/>
            <a:ext cx="88809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Обе стороны наращивали свои военные потенциалы, пытаясь получить военное превосходство над соперником.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США активно развивали свою ядерную программу, а также наращивали численность сухопутных войск и военно-морского флота. СССР, в свою очередь, также активно развивал свою ядерную программу, а также создавал мощную армию и военно-морской флот.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Гонка вооружений требовала огромных финансовых затрат, которые могли бы быть направлены на развитие экономики и социальной сферы. Кроме того, она создавала атмосферу напряженности и страха в обществе, что негативно сказывалось на психологическом состоянии людей.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Гонка вооружений поставила мир на грань ядерной войны. Обе стороны обладали огромным количеством ядерного оружия, которое могло бы уничтожить мир в считанные минуты. Это создавало реальную угрозу ядерной войны, которая могла бы привести к гибели миллионов людей.</a:t>
            </a:r>
          </a:p>
        </p:txBody>
      </p:sp>
    </p:spTree>
    <p:extLst>
      <p:ext uri="{BB962C8B-B14F-4D97-AF65-F5344CB8AC3E}">
        <p14:creationId xmlns:p14="http://schemas.microsoft.com/office/powerpoint/2010/main" val="3722593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58804B-11CE-7FD7-1D9E-25951317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7343"/>
            <a:ext cx="7704000" cy="572700"/>
          </a:xfrm>
        </p:spPr>
        <p:txBody>
          <a:bodyPr/>
          <a:lstStyle/>
          <a:p>
            <a:r>
              <a:rPr lang="ru-RU" dirty="0"/>
              <a:t>Железный занавес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4D80D-2B10-45BA-3480-FCBC660B8A45}"/>
              </a:ext>
            </a:extLst>
          </p:cNvPr>
          <p:cNvSpPr txBox="1"/>
          <p:nvPr/>
        </p:nvSpPr>
        <p:spPr>
          <a:xfrm>
            <a:off x="175365" y="1173182"/>
            <a:ext cx="52859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После Второй мировой войны Европа была разделена на два враждебных блока, социалистический и капиталистический.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Границу между этими блоками называли "железным занавесом", который символизировал разделение Европы на два мира. Железный занавес был не только физической границей, но и символом идеологического противостояния между двумя сверхдержавами.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Железный занавес оказал огромное влияние на жизнь людей в Европе. Он разделил семьи и друзей, ограничил свободу передвижения и информации. Железный занавес стал символом холодной войны и напоминанием о том, что даже в мирное время мир может быть разделен на два враждебных лагеря.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47341A-61B5-5B80-4CA5-7D6386D6A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90" y="1828800"/>
            <a:ext cx="3294345" cy="221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495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96BB3-BEA0-80DD-1086-B7D394A4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Кубинский кризис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3FD57-535F-4DAF-15B2-91A1A7ED31B3}"/>
              </a:ext>
            </a:extLst>
          </p:cNvPr>
          <p:cNvSpPr txBox="1"/>
          <p:nvPr/>
        </p:nvSpPr>
        <p:spPr>
          <a:xfrm>
            <a:off x="588723" y="1365337"/>
            <a:ext cx="8054236" cy="333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 1962 году СССР разместил на Кубе ядерные ракеты, что привело к самому опасному моменту в истории холодной войны.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США и СССР вступили в опасную конфронтацию, которая могла привести к ядерной войне.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Кубинский кризис стал результатом стремления СССР расширить свое влияние в Латинской Америке и противостоять американскому господству в этом регионе. США, в свою очередь, восприняли размещение советских ракет на Кубе как угрозу своей безопасности и предприняли ряд ответных мер, включая блокаду Кубы.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Кризис продолжался 13 дней и завершился соглашением между СССР и США о выводе советских ракет с Кубы в обмен на вывод американских ракет из Турции.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Кубинский кризис стал поворотным моментом в холодной войне. Он показал, что даже небольшое столкновение между двумя сверхдержавами может привести к ядерной войне.</a:t>
            </a:r>
          </a:p>
        </p:txBody>
      </p:sp>
    </p:spTree>
    <p:extLst>
      <p:ext uri="{BB962C8B-B14F-4D97-AF65-F5344CB8AC3E}">
        <p14:creationId xmlns:p14="http://schemas.microsoft.com/office/powerpoint/2010/main" val="2901595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29648-E9B7-5D72-15E2-49345181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Война во Вьетнаме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18225D-B5E2-8953-DA25-F11A12BE5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93090"/>
            <a:ext cx="5398718" cy="3155900"/>
          </a:xfrm>
        </p:spPr>
        <p:txBody>
          <a:bodyPr/>
          <a:lstStyle/>
          <a:p>
            <a:pPr marL="139700" indent="0">
              <a:buNone/>
            </a:pPr>
            <a:r>
              <a:rPr lang="ru-RU" sz="1050" dirty="0"/>
              <a:t>Война во Вьетнаме была продолжительным и кровопролитным конфликтом между Северным Вьетнамом, поддерживаемым СССР и Китаем, и Южным Вьетнамом, поддерживаемым США.</a:t>
            </a:r>
          </a:p>
          <a:p>
            <a:pPr marL="139700" indent="0">
              <a:buNone/>
            </a:pPr>
            <a:endParaRPr lang="ru-RU" sz="1050" dirty="0"/>
          </a:p>
          <a:p>
            <a:pPr marL="139700" indent="0">
              <a:buNone/>
            </a:pPr>
            <a:r>
              <a:rPr lang="ru-RU" sz="1050" dirty="0"/>
              <a:t>Война во Вьетнаме стала символом противостояния между двумя сверхдержавами и оказала большое влияние на мировую политику.</a:t>
            </a:r>
          </a:p>
          <a:p>
            <a:pPr marL="139700" indent="0">
              <a:buNone/>
            </a:pPr>
            <a:endParaRPr lang="ru-RU" sz="1050" dirty="0"/>
          </a:p>
          <a:p>
            <a:pPr marL="139700" indent="0">
              <a:buNone/>
            </a:pPr>
            <a:r>
              <a:rPr lang="ru-RU" sz="1050" dirty="0"/>
              <a:t>Война во Вьетнаме была асимметричной войной, в которой одна сторона, Северный Вьетнам, обладала значительным преимуществом в живой силе и военной технике. Это привело к большим потерям среди американских войск и вызвало широкое недовольство в США.</a:t>
            </a:r>
          </a:p>
          <a:p>
            <a:pPr marL="139700" indent="0">
              <a:buNone/>
            </a:pPr>
            <a:endParaRPr lang="ru-RU" sz="1050" dirty="0"/>
          </a:p>
          <a:p>
            <a:pPr marL="139700" indent="0">
              <a:buNone/>
            </a:pPr>
            <a:r>
              <a:rPr lang="ru-RU" sz="1050" dirty="0"/>
              <a:t>Война во Вьетнаме также стала причиной раскола в американском обществе. Многие люди считали, что война была несправедливой и что США должны были уйти из Вьетнама. Это привело к росту антивоенных протестов и конгрессу США проголосовал против дальнейшего увеличения финансирования войны.</a:t>
            </a:r>
          </a:p>
          <a:p>
            <a:pPr marL="139700" indent="0">
              <a:buNone/>
            </a:pPr>
            <a:endParaRPr lang="ru-RU" sz="1050" dirty="0"/>
          </a:p>
          <a:p>
            <a:pPr marL="139700" indent="0">
              <a:buNone/>
            </a:pPr>
            <a:r>
              <a:rPr lang="ru-RU" sz="1050" dirty="0"/>
              <a:t>Война во Вьетнаме закончилась победой Северного Вьетнама в 1975 году. Она стала поворотным моментом в холодной войне и показала, что даже самая мощная страна не может победить в войне, которая не имеет народной поддержки.</a:t>
            </a:r>
          </a:p>
        </p:txBody>
      </p:sp>
      <p:pic>
        <p:nvPicPr>
          <p:cNvPr id="6" name="Рисунок 5" descr="Изображение выглядит как на открытом воздухе, оружие, вертолет, солдат&#10;&#10;Автоматически созданное описание">
            <a:extLst>
              <a:ext uri="{FF2B5EF4-FFF2-40B4-BE49-F238E27FC236}">
                <a16:creationId xmlns:a16="http://schemas.microsoft.com/office/drawing/2014/main" id="{EF791B1D-AD20-05E5-B9BD-8267DE0E840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6778" r="167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063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A5DD1-5F4B-A2D5-45E4-8A474420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10900" cy="707370"/>
          </a:xfrm>
        </p:spPr>
        <p:txBody>
          <a:bodyPr/>
          <a:lstStyle/>
          <a:p>
            <a:r>
              <a:rPr lang="ru-RU" dirty="0"/>
              <a:t>Падение Берлинской стены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85DB90-6478-4123-5AC9-409A53740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5177" y="1152395"/>
            <a:ext cx="4985359" cy="2359280"/>
          </a:xfrm>
        </p:spPr>
        <p:txBody>
          <a:bodyPr/>
          <a:lstStyle/>
          <a:p>
            <a:pPr algn="ctr"/>
            <a:r>
              <a:rPr lang="ru-RU" sz="1050" dirty="0"/>
              <a:t>В 1989 году Берлинская стена была разрушена.</a:t>
            </a:r>
          </a:p>
          <a:p>
            <a:endParaRPr lang="ru-RU" sz="1050" dirty="0"/>
          </a:p>
          <a:p>
            <a:r>
              <a:rPr lang="ru-RU" sz="1050" dirty="0"/>
              <a:t>Падение Берлинской стены ознаменовало конец холодной войны и начало новой эпохи в мировой истории.</a:t>
            </a:r>
          </a:p>
          <a:p>
            <a:endParaRPr lang="ru-RU" sz="1050" dirty="0"/>
          </a:p>
          <a:p>
            <a:r>
              <a:rPr lang="ru-RU" sz="1050" dirty="0"/>
              <a:t>Падение Берлинской стены было результатом ряда факторов, в том числе:</a:t>
            </a:r>
          </a:p>
          <a:p>
            <a:endParaRPr lang="ru-RU" sz="1050" dirty="0"/>
          </a:p>
          <a:p>
            <a:pPr marL="768350" lvl="1" indent="-171450" algn="l">
              <a:buFont typeface="Arial" panose="020B0604020202020204" pitchFamily="34" charset="0"/>
              <a:buChar char="•"/>
            </a:pPr>
            <a:r>
              <a:rPr lang="ru-RU" sz="1050" dirty="0"/>
              <a:t>Реформы, проводимые в СССР Михаилом Горбачёвым, которые привели к ослаблению коммунистического режима.</a:t>
            </a:r>
          </a:p>
          <a:p>
            <a:pPr marL="768350" lvl="1" indent="-171450" algn="l">
              <a:buFont typeface="Arial" panose="020B0604020202020204" pitchFamily="34" charset="0"/>
              <a:buChar char="•"/>
            </a:pPr>
            <a:r>
              <a:rPr lang="ru-RU" sz="1050" dirty="0"/>
              <a:t> Рост движения за демократию в Восточной Европе.</a:t>
            </a:r>
          </a:p>
          <a:p>
            <a:pPr marL="768350" lvl="1" indent="-171450" algn="l">
              <a:buFont typeface="Arial" panose="020B0604020202020204" pitchFamily="34" charset="0"/>
              <a:buChar char="•"/>
            </a:pPr>
            <a:r>
              <a:rPr lang="ru-RU" sz="1050" dirty="0"/>
              <a:t> Экономические трудности, с которыми столкнулись социалистические страны.</a:t>
            </a:r>
          </a:p>
          <a:p>
            <a:endParaRPr lang="ru-RU" sz="1050" dirty="0"/>
          </a:p>
          <a:p>
            <a:r>
              <a:rPr lang="ru-RU" sz="1050" dirty="0"/>
              <a:t>Падение Берлинской стены стало поворотным моментом в мировой истории. Оно ознаменовало конец холодной войны, которая продолжалась 45 лет.</a:t>
            </a:r>
          </a:p>
          <a:p>
            <a:endParaRPr lang="ru-RU" sz="1050" dirty="0"/>
          </a:p>
          <a:p>
            <a:pPr algn="ctr"/>
            <a:r>
              <a:rPr lang="ru-RU" sz="1050" dirty="0"/>
              <a:t>Падение Берлинской стены также привело к объединению Германии в  1990 году. </a:t>
            </a:r>
          </a:p>
        </p:txBody>
      </p:sp>
      <p:pic>
        <p:nvPicPr>
          <p:cNvPr id="6" name="Рисунок 5" descr="Изображение выглядит как небо, на открытом воздухе, человек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B71C713A-DA19-7FB5-6277-697929CA34D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0022" r="100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671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title"/>
          </p:nvPr>
        </p:nvSpPr>
        <p:spPr>
          <a:xfrm>
            <a:off x="713225" y="3219725"/>
            <a:ext cx="7717500" cy="11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Последствия и итоги «Холодной войны»</a:t>
            </a:r>
            <a:endParaRPr sz="4000" dirty="0"/>
          </a:p>
        </p:txBody>
      </p:sp>
      <p:pic>
        <p:nvPicPr>
          <p:cNvPr id="475" name="Google Shape;4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4854">
            <a:off x="2478630" y="651303"/>
            <a:ext cx="2674699" cy="150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77106">
            <a:off x="4016822" y="1110229"/>
            <a:ext cx="2807053" cy="157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7549" y="923644"/>
            <a:ext cx="1544536" cy="215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8447" y="1421541"/>
            <a:ext cx="1127497" cy="1570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3581;p78">
            <a:extLst>
              <a:ext uri="{FF2B5EF4-FFF2-40B4-BE49-F238E27FC236}">
                <a16:creationId xmlns:a16="http://schemas.microsoft.com/office/drawing/2014/main" id="{731763F5-A79D-7415-229C-A58222CA16A6}"/>
              </a:ext>
            </a:extLst>
          </p:cNvPr>
          <p:cNvGrpSpPr/>
          <p:nvPr/>
        </p:nvGrpSpPr>
        <p:grpSpPr>
          <a:xfrm>
            <a:off x="576411" y="445025"/>
            <a:ext cx="7819237" cy="4223344"/>
            <a:chOff x="229225" y="549050"/>
            <a:chExt cx="7161750" cy="4615275"/>
          </a:xfrm>
        </p:grpSpPr>
        <p:sp>
          <p:nvSpPr>
            <p:cNvPr id="6" name="Google Shape;3582;p78">
              <a:extLst>
                <a:ext uri="{FF2B5EF4-FFF2-40B4-BE49-F238E27FC236}">
                  <a16:creationId xmlns:a16="http://schemas.microsoft.com/office/drawing/2014/main" id="{D54D7E25-EB78-42F8-41AE-4EE7D9A06F9E}"/>
                </a:ext>
              </a:extLst>
            </p:cNvPr>
            <p:cNvSpPr/>
            <p:nvPr/>
          </p:nvSpPr>
          <p:spPr>
            <a:xfrm>
              <a:off x="627425" y="2326500"/>
              <a:ext cx="1488625" cy="1368700"/>
            </a:xfrm>
            <a:custGeom>
              <a:avLst/>
              <a:gdLst/>
              <a:ahLst/>
              <a:cxnLst/>
              <a:rect l="l" t="t" r="r" b="b"/>
              <a:pathLst>
                <a:path w="59545" h="54748" extrusionOk="0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83;p78">
              <a:extLst>
                <a:ext uri="{FF2B5EF4-FFF2-40B4-BE49-F238E27FC236}">
                  <a16:creationId xmlns:a16="http://schemas.microsoft.com/office/drawing/2014/main" id="{E9F63326-32C3-0DD4-B21A-7A9B1D7EE412}"/>
                </a:ext>
              </a:extLst>
            </p:cNvPr>
            <p:cNvSpPr/>
            <p:nvPr/>
          </p:nvSpPr>
          <p:spPr>
            <a:xfrm>
              <a:off x="229225" y="2394575"/>
              <a:ext cx="390500" cy="214975"/>
            </a:xfrm>
            <a:custGeom>
              <a:avLst/>
              <a:gdLst/>
              <a:ahLst/>
              <a:cxnLst/>
              <a:rect l="l" t="t" r="r" b="b"/>
              <a:pathLst>
                <a:path w="15620" h="8599" extrusionOk="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84;p78">
              <a:extLst>
                <a:ext uri="{FF2B5EF4-FFF2-40B4-BE49-F238E27FC236}">
                  <a16:creationId xmlns:a16="http://schemas.microsoft.com/office/drawing/2014/main" id="{251A1763-8D65-7975-B783-575AAB2CF2C4}"/>
                </a:ext>
              </a:extLst>
            </p:cNvPr>
            <p:cNvSpPr/>
            <p:nvPr/>
          </p:nvSpPr>
          <p:spPr>
            <a:xfrm>
              <a:off x="619700" y="2453625"/>
              <a:ext cx="7750" cy="4700"/>
            </a:xfrm>
            <a:custGeom>
              <a:avLst/>
              <a:gdLst/>
              <a:ahLst/>
              <a:cxnLst/>
              <a:rect l="l" t="t" r="r" b="b"/>
              <a:pathLst>
                <a:path w="310" h="188" extrusionOk="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85;p78">
              <a:extLst>
                <a:ext uri="{FF2B5EF4-FFF2-40B4-BE49-F238E27FC236}">
                  <a16:creationId xmlns:a16="http://schemas.microsoft.com/office/drawing/2014/main" id="{F9F4263A-E596-64F2-024F-992401964A1E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86;p78">
              <a:extLst>
                <a:ext uri="{FF2B5EF4-FFF2-40B4-BE49-F238E27FC236}">
                  <a16:creationId xmlns:a16="http://schemas.microsoft.com/office/drawing/2014/main" id="{E43939DB-C445-12B7-B369-AF03EB13E54C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fill="none" extrusionOk="0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87;p78">
              <a:extLst>
                <a:ext uri="{FF2B5EF4-FFF2-40B4-BE49-F238E27FC236}">
                  <a16:creationId xmlns:a16="http://schemas.microsoft.com/office/drawing/2014/main" id="{B8718622-EBF4-E480-8203-301F76F55E07}"/>
                </a:ext>
              </a:extLst>
            </p:cNvPr>
            <p:cNvSpPr/>
            <p:nvPr/>
          </p:nvSpPr>
          <p:spPr>
            <a:xfrm>
              <a:off x="974450" y="2255775"/>
              <a:ext cx="21025" cy="28625"/>
            </a:xfrm>
            <a:custGeom>
              <a:avLst/>
              <a:gdLst/>
              <a:ahLst/>
              <a:cxnLst/>
              <a:rect l="l" t="t" r="r" b="b"/>
              <a:pathLst>
                <a:path w="841" h="1145" extrusionOk="0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88;p78">
              <a:extLst>
                <a:ext uri="{FF2B5EF4-FFF2-40B4-BE49-F238E27FC236}">
                  <a16:creationId xmlns:a16="http://schemas.microsoft.com/office/drawing/2014/main" id="{818B0746-7857-A48A-5AB3-BDF1E966F281}"/>
                </a:ext>
              </a:extLst>
            </p:cNvPr>
            <p:cNvSpPr/>
            <p:nvPr/>
          </p:nvSpPr>
          <p:spPr>
            <a:xfrm>
              <a:off x="277475" y="1782875"/>
              <a:ext cx="1282325" cy="813425"/>
            </a:xfrm>
            <a:custGeom>
              <a:avLst/>
              <a:gdLst/>
              <a:ahLst/>
              <a:cxnLst/>
              <a:rect l="l" t="t" r="r" b="b"/>
              <a:pathLst>
                <a:path w="51293" h="32537" extrusionOk="0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9;p78">
              <a:extLst>
                <a:ext uri="{FF2B5EF4-FFF2-40B4-BE49-F238E27FC236}">
                  <a16:creationId xmlns:a16="http://schemas.microsoft.com/office/drawing/2014/main" id="{59DC1BA5-8F84-D5C8-2268-CAF16F7A1C14}"/>
                </a:ext>
              </a:extLst>
            </p:cNvPr>
            <p:cNvSpPr/>
            <p:nvPr/>
          </p:nvSpPr>
          <p:spPr>
            <a:xfrm>
              <a:off x="1982300" y="2504500"/>
              <a:ext cx="64825" cy="112625"/>
            </a:xfrm>
            <a:custGeom>
              <a:avLst/>
              <a:gdLst/>
              <a:ahLst/>
              <a:cxnLst/>
              <a:rect l="l" t="t" r="r" b="b"/>
              <a:pathLst>
                <a:path w="2593" h="4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0;p78">
              <a:extLst>
                <a:ext uri="{FF2B5EF4-FFF2-40B4-BE49-F238E27FC236}">
                  <a16:creationId xmlns:a16="http://schemas.microsoft.com/office/drawing/2014/main" id="{5F801798-A23D-B337-CD34-DFEF395D4182}"/>
                </a:ext>
              </a:extLst>
            </p:cNvPr>
            <p:cNvSpPr/>
            <p:nvPr/>
          </p:nvSpPr>
          <p:spPr>
            <a:xfrm>
              <a:off x="1965925" y="2438400"/>
              <a:ext cx="16400" cy="66125"/>
            </a:xfrm>
            <a:custGeom>
              <a:avLst/>
              <a:gdLst/>
              <a:ahLst/>
              <a:cxnLst/>
              <a:rect l="l" t="t" r="r" b="b"/>
              <a:pathLst>
                <a:path w="656" h="2645" extrusionOk="0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91;p78">
              <a:extLst>
                <a:ext uri="{FF2B5EF4-FFF2-40B4-BE49-F238E27FC236}">
                  <a16:creationId xmlns:a16="http://schemas.microsoft.com/office/drawing/2014/main" id="{C5FCC60A-B60E-447F-6DCA-3DFDF6A045B1}"/>
                </a:ext>
              </a:extLst>
            </p:cNvPr>
            <p:cNvSpPr/>
            <p:nvPr/>
          </p:nvSpPr>
          <p:spPr>
            <a:xfrm>
              <a:off x="1646825" y="2096200"/>
              <a:ext cx="445350" cy="351225"/>
            </a:xfrm>
            <a:custGeom>
              <a:avLst/>
              <a:gdLst/>
              <a:ahLst/>
              <a:cxnLst/>
              <a:rect l="l" t="t" r="r" b="b"/>
              <a:pathLst>
                <a:path w="17814" h="14049" extrusionOk="0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92;p78">
              <a:extLst>
                <a:ext uri="{FF2B5EF4-FFF2-40B4-BE49-F238E27FC236}">
                  <a16:creationId xmlns:a16="http://schemas.microsoft.com/office/drawing/2014/main" id="{3455CDE2-4280-9F63-C7A5-B9FC0F1A2FAD}"/>
                </a:ext>
              </a:extLst>
            </p:cNvPr>
            <p:cNvSpPr/>
            <p:nvPr/>
          </p:nvSpPr>
          <p:spPr>
            <a:xfrm>
              <a:off x="2029925" y="2223150"/>
              <a:ext cx="265325" cy="386075"/>
            </a:xfrm>
            <a:custGeom>
              <a:avLst/>
              <a:gdLst/>
              <a:ahLst/>
              <a:cxnLst/>
              <a:rect l="l" t="t" r="r" b="b"/>
              <a:pathLst>
                <a:path w="10613" h="15443" extrusionOk="0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93;p78">
              <a:extLst>
                <a:ext uri="{FF2B5EF4-FFF2-40B4-BE49-F238E27FC236}">
                  <a16:creationId xmlns:a16="http://schemas.microsoft.com/office/drawing/2014/main" id="{730803F8-5C33-161E-F2FE-6DAF06185EC2}"/>
                </a:ext>
              </a:extLst>
            </p:cNvPr>
            <p:cNvSpPr/>
            <p:nvPr/>
          </p:nvSpPr>
          <p:spPr>
            <a:xfrm>
              <a:off x="2287025" y="2324375"/>
              <a:ext cx="290100" cy="308650"/>
            </a:xfrm>
            <a:custGeom>
              <a:avLst/>
              <a:gdLst/>
              <a:ahLst/>
              <a:cxnLst/>
              <a:rect l="l" t="t" r="r" b="b"/>
              <a:pathLst>
                <a:path w="11604" h="12346" extrusionOk="0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94;p78">
              <a:extLst>
                <a:ext uri="{FF2B5EF4-FFF2-40B4-BE49-F238E27FC236}">
                  <a16:creationId xmlns:a16="http://schemas.microsoft.com/office/drawing/2014/main" id="{C167CAF1-E96A-36A2-437B-656524C16F1D}"/>
                </a:ext>
              </a:extLst>
            </p:cNvPr>
            <p:cNvSpPr/>
            <p:nvPr/>
          </p:nvSpPr>
          <p:spPr>
            <a:xfrm>
              <a:off x="2000425" y="3668900"/>
              <a:ext cx="255750" cy="503975"/>
            </a:xfrm>
            <a:custGeom>
              <a:avLst/>
              <a:gdLst/>
              <a:ahLst/>
              <a:cxnLst/>
              <a:rect l="l" t="t" r="r" b="b"/>
              <a:pathLst>
                <a:path w="10230" h="20159" extrusionOk="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95;p78">
              <a:extLst>
                <a:ext uri="{FF2B5EF4-FFF2-40B4-BE49-F238E27FC236}">
                  <a16:creationId xmlns:a16="http://schemas.microsoft.com/office/drawing/2014/main" id="{1A72274F-B7CC-5732-C1E9-9F0737A04AF2}"/>
                </a:ext>
              </a:extLst>
            </p:cNvPr>
            <p:cNvSpPr/>
            <p:nvPr/>
          </p:nvSpPr>
          <p:spPr>
            <a:xfrm>
              <a:off x="2105800" y="4171775"/>
              <a:ext cx="307475" cy="989675"/>
            </a:xfrm>
            <a:custGeom>
              <a:avLst/>
              <a:gdLst/>
              <a:ahLst/>
              <a:cxnLst/>
              <a:rect l="l" t="t" r="r" b="b"/>
              <a:pathLst>
                <a:path w="12299" h="39587" extrusionOk="0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96;p78">
              <a:extLst>
                <a:ext uri="{FF2B5EF4-FFF2-40B4-BE49-F238E27FC236}">
                  <a16:creationId xmlns:a16="http://schemas.microsoft.com/office/drawing/2014/main" id="{5E61D632-08F7-8ABD-EBA9-E616D87166CE}"/>
                </a:ext>
              </a:extLst>
            </p:cNvPr>
            <p:cNvSpPr/>
            <p:nvPr/>
          </p:nvSpPr>
          <p:spPr>
            <a:xfrm>
              <a:off x="2271275" y="4054625"/>
              <a:ext cx="651325" cy="1046350"/>
            </a:xfrm>
            <a:custGeom>
              <a:avLst/>
              <a:gdLst/>
              <a:ahLst/>
              <a:cxnLst/>
              <a:rect l="l" t="t" r="r" b="b"/>
              <a:pathLst>
                <a:path w="26053" h="41854" extrusionOk="0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97;p78">
              <a:extLst>
                <a:ext uri="{FF2B5EF4-FFF2-40B4-BE49-F238E27FC236}">
                  <a16:creationId xmlns:a16="http://schemas.microsoft.com/office/drawing/2014/main" id="{73A7973E-CF8F-9C7E-52A4-3AD43E8DFA37}"/>
                </a:ext>
              </a:extLst>
            </p:cNvPr>
            <p:cNvSpPr/>
            <p:nvPr/>
          </p:nvSpPr>
          <p:spPr>
            <a:xfrm>
              <a:off x="1583375" y="3415625"/>
              <a:ext cx="27825" cy="21875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98;p78">
              <a:extLst>
                <a:ext uri="{FF2B5EF4-FFF2-40B4-BE49-F238E27FC236}">
                  <a16:creationId xmlns:a16="http://schemas.microsoft.com/office/drawing/2014/main" id="{456E3B1A-88A1-5779-1356-CC1625C34970}"/>
                </a:ext>
              </a:extLst>
            </p:cNvPr>
            <p:cNvSpPr/>
            <p:nvPr/>
          </p:nvSpPr>
          <p:spPr>
            <a:xfrm>
              <a:off x="1611100" y="3392825"/>
              <a:ext cx="26300" cy="24650"/>
            </a:xfrm>
            <a:custGeom>
              <a:avLst/>
              <a:gdLst/>
              <a:ahLst/>
              <a:cxnLst/>
              <a:rect l="l" t="t" r="r" b="b"/>
              <a:pathLst>
                <a:path w="1052" h="986" extrusionOk="0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99;p78">
              <a:extLst>
                <a:ext uri="{FF2B5EF4-FFF2-40B4-BE49-F238E27FC236}">
                  <a16:creationId xmlns:a16="http://schemas.microsoft.com/office/drawing/2014/main" id="{4BE0B2A3-FE9B-C27E-3A1B-FF7CEF9C5C67}"/>
                </a:ext>
              </a:extLst>
            </p:cNvPr>
            <p:cNvSpPr/>
            <p:nvPr/>
          </p:nvSpPr>
          <p:spPr>
            <a:xfrm>
              <a:off x="2233600" y="3828000"/>
              <a:ext cx="18275" cy="19275"/>
            </a:xfrm>
            <a:custGeom>
              <a:avLst/>
              <a:gdLst/>
              <a:ahLst/>
              <a:cxnLst/>
              <a:rect l="l" t="t" r="r" b="b"/>
              <a:pathLst>
                <a:path w="731" h="771" extrusionOk="0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00;p78">
              <a:extLst>
                <a:ext uri="{FF2B5EF4-FFF2-40B4-BE49-F238E27FC236}">
                  <a16:creationId xmlns:a16="http://schemas.microsoft.com/office/drawing/2014/main" id="{7F4A6C32-F05A-DC04-11C1-10B339D05D91}"/>
                </a:ext>
              </a:extLst>
            </p:cNvPr>
            <p:cNvSpPr/>
            <p:nvPr/>
          </p:nvSpPr>
          <p:spPr>
            <a:xfrm>
              <a:off x="2564525" y="3930825"/>
              <a:ext cx="88525" cy="91100"/>
            </a:xfrm>
            <a:custGeom>
              <a:avLst/>
              <a:gdLst/>
              <a:ahLst/>
              <a:cxnLst/>
              <a:rect l="l" t="t" r="r" b="b"/>
              <a:pathLst>
                <a:path w="3541" h="3644" extrusionOk="0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01;p78">
              <a:extLst>
                <a:ext uri="{FF2B5EF4-FFF2-40B4-BE49-F238E27FC236}">
                  <a16:creationId xmlns:a16="http://schemas.microsoft.com/office/drawing/2014/main" id="{2C11E4D2-42FB-9F79-DC59-8467D10AC743}"/>
                </a:ext>
              </a:extLst>
            </p:cNvPr>
            <p:cNvSpPr/>
            <p:nvPr/>
          </p:nvSpPr>
          <p:spPr>
            <a:xfrm>
              <a:off x="1589325" y="3178675"/>
              <a:ext cx="1345850" cy="1985650"/>
            </a:xfrm>
            <a:custGeom>
              <a:avLst/>
              <a:gdLst/>
              <a:ahLst/>
              <a:cxnLst/>
              <a:rect l="l" t="t" r="r" b="b"/>
              <a:pathLst>
                <a:path w="53834" h="79426" extrusionOk="0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02;p78">
              <a:extLst>
                <a:ext uri="{FF2B5EF4-FFF2-40B4-BE49-F238E27FC236}">
                  <a16:creationId xmlns:a16="http://schemas.microsoft.com/office/drawing/2014/main" id="{1579BDF4-6FE6-CF5A-4A56-FB8CF10DDF7D}"/>
                </a:ext>
              </a:extLst>
            </p:cNvPr>
            <p:cNvSpPr/>
            <p:nvPr/>
          </p:nvSpPr>
          <p:spPr>
            <a:xfrm>
              <a:off x="2003525" y="3325225"/>
              <a:ext cx="305325" cy="147250"/>
            </a:xfrm>
            <a:custGeom>
              <a:avLst/>
              <a:gdLst/>
              <a:ahLst/>
              <a:cxnLst/>
              <a:rect l="l" t="t" r="r" b="b"/>
              <a:pathLst>
                <a:path w="12213" h="5890" extrusionOk="0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03;p78">
              <a:extLst>
                <a:ext uri="{FF2B5EF4-FFF2-40B4-BE49-F238E27FC236}">
                  <a16:creationId xmlns:a16="http://schemas.microsoft.com/office/drawing/2014/main" id="{F51D0351-3703-FD74-20D0-873B2A949857}"/>
                </a:ext>
              </a:extLst>
            </p:cNvPr>
            <p:cNvSpPr/>
            <p:nvPr/>
          </p:nvSpPr>
          <p:spPr>
            <a:xfrm>
              <a:off x="2053850" y="2646725"/>
              <a:ext cx="613050" cy="516425"/>
            </a:xfrm>
            <a:custGeom>
              <a:avLst/>
              <a:gdLst/>
              <a:ahLst/>
              <a:cxnLst/>
              <a:rect l="l" t="t" r="r" b="b"/>
              <a:pathLst>
                <a:path w="24522" h="20657" extrusionOk="0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04;p78">
              <a:extLst>
                <a:ext uri="{FF2B5EF4-FFF2-40B4-BE49-F238E27FC236}">
                  <a16:creationId xmlns:a16="http://schemas.microsoft.com/office/drawing/2014/main" id="{2784497E-F858-5FE4-B54D-279598B708F4}"/>
                </a:ext>
              </a:extLst>
            </p:cNvPr>
            <p:cNvSpPr/>
            <p:nvPr/>
          </p:nvSpPr>
          <p:spPr>
            <a:xfrm>
              <a:off x="2878850" y="956500"/>
              <a:ext cx="59000" cy="79050"/>
            </a:xfrm>
            <a:custGeom>
              <a:avLst/>
              <a:gdLst/>
              <a:ahLst/>
              <a:cxnLst/>
              <a:rect l="l" t="t" r="r" b="b"/>
              <a:pathLst>
                <a:path w="2360" h="3162" extrusionOk="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05;p78">
              <a:extLst>
                <a:ext uri="{FF2B5EF4-FFF2-40B4-BE49-F238E27FC236}">
                  <a16:creationId xmlns:a16="http://schemas.microsoft.com/office/drawing/2014/main" id="{F4ACDA5A-1C99-DFC7-CE74-4D0C142111AE}"/>
                </a:ext>
              </a:extLst>
            </p:cNvPr>
            <p:cNvSpPr/>
            <p:nvPr/>
          </p:nvSpPr>
          <p:spPr>
            <a:xfrm>
              <a:off x="2591950" y="1603975"/>
              <a:ext cx="3275" cy="3925"/>
            </a:xfrm>
            <a:custGeom>
              <a:avLst/>
              <a:gdLst/>
              <a:ahLst/>
              <a:cxnLst/>
              <a:rect l="l" t="t" r="r" b="b"/>
              <a:pathLst>
                <a:path w="131" h="157" extrusionOk="0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06;p78">
              <a:extLst>
                <a:ext uri="{FF2B5EF4-FFF2-40B4-BE49-F238E27FC236}">
                  <a16:creationId xmlns:a16="http://schemas.microsoft.com/office/drawing/2014/main" id="{6F66449E-CF71-686A-6C2C-D3BCB2C09336}"/>
                </a:ext>
              </a:extLst>
            </p:cNvPr>
            <p:cNvSpPr/>
            <p:nvPr/>
          </p:nvSpPr>
          <p:spPr>
            <a:xfrm>
              <a:off x="2741575" y="1422025"/>
              <a:ext cx="117325" cy="137075"/>
            </a:xfrm>
            <a:custGeom>
              <a:avLst/>
              <a:gdLst/>
              <a:ahLst/>
              <a:cxnLst/>
              <a:rect l="l" t="t" r="r" b="b"/>
              <a:pathLst>
                <a:path w="4693" h="5483" extrusionOk="0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7;p78">
              <a:extLst>
                <a:ext uri="{FF2B5EF4-FFF2-40B4-BE49-F238E27FC236}">
                  <a16:creationId xmlns:a16="http://schemas.microsoft.com/office/drawing/2014/main" id="{DED8A430-3264-8433-6F5C-7A326EAC58D1}"/>
                </a:ext>
              </a:extLst>
            </p:cNvPr>
            <p:cNvSpPr/>
            <p:nvPr/>
          </p:nvSpPr>
          <p:spPr>
            <a:xfrm>
              <a:off x="2753550" y="1723425"/>
              <a:ext cx="46075" cy="54600"/>
            </a:xfrm>
            <a:custGeom>
              <a:avLst/>
              <a:gdLst/>
              <a:ahLst/>
              <a:cxnLst/>
              <a:rect l="l" t="t" r="r" b="b"/>
              <a:pathLst>
                <a:path w="1843" h="2184" extrusionOk="0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08;p78">
              <a:extLst>
                <a:ext uri="{FF2B5EF4-FFF2-40B4-BE49-F238E27FC236}">
                  <a16:creationId xmlns:a16="http://schemas.microsoft.com/office/drawing/2014/main" id="{4D11789C-3934-E43C-CDD2-BC9BB209343E}"/>
                </a:ext>
              </a:extLst>
            </p:cNvPr>
            <p:cNvSpPr/>
            <p:nvPr/>
          </p:nvSpPr>
          <p:spPr>
            <a:xfrm>
              <a:off x="3013825" y="1258700"/>
              <a:ext cx="106550" cy="113700"/>
            </a:xfrm>
            <a:custGeom>
              <a:avLst/>
              <a:gdLst/>
              <a:ahLst/>
              <a:cxnLst/>
              <a:rect l="l" t="t" r="r" b="b"/>
              <a:pathLst>
                <a:path w="4262" h="4548" extrusionOk="0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9;p78">
              <a:extLst>
                <a:ext uri="{FF2B5EF4-FFF2-40B4-BE49-F238E27FC236}">
                  <a16:creationId xmlns:a16="http://schemas.microsoft.com/office/drawing/2014/main" id="{7471902B-D162-6F65-467C-CA535F6A5D4F}"/>
                </a:ext>
              </a:extLst>
            </p:cNvPr>
            <p:cNvSpPr/>
            <p:nvPr/>
          </p:nvSpPr>
          <p:spPr>
            <a:xfrm>
              <a:off x="3189500" y="1467850"/>
              <a:ext cx="5950" cy="5300"/>
            </a:xfrm>
            <a:custGeom>
              <a:avLst/>
              <a:gdLst/>
              <a:ahLst/>
              <a:cxnLst/>
              <a:rect l="l" t="t" r="r" b="b"/>
              <a:pathLst>
                <a:path w="238" h="212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10;p78">
              <a:extLst>
                <a:ext uri="{FF2B5EF4-FFF2-40B4-BE49-F238E27FC236}">
                  <a16:creationId xmlns:a16="http://schemas.microsoft.com/office/drawing/2014/main" id="{1713374D-EF12-4AB4-B5C5-9111CE03A1C4}"/>
                </a:ext>
              </a:extLst>
            </p:cNvPr>
            <p:cNvSpPr/>
            <p:nvPr/>
          </p:nvSpPr>
          <p:spPr>
            <a:xfrm>
              <a:off x="1570450" y="549050"/>
              <a:ext cx="1813800" cy="1774475"/>
            </a:xfrm>
            <a:custGeom>
              <a:avLst/>
              <a:gdLst/>
              <a:ahLst/>
              <a:cxnLst/>
              <a:rect l="l" t="t" r="r" b="b"/>
              <a:pathLst>
                <a:path w="72552" h="70979" extrusionOk="0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11;p78">
              <a:extLst>
                <a:ext uri="{FF2B5EF4-FFF2-40B4-BE49-F238E27FC236}">
                  <a16:creationId xmlns:a16="http://schemas.microsoft.com/office/drawing/2014/main" id="{C9D3FD60-146F-3F3A-AB6F-7BD64E4F9FAE}"/>
                </a:ext>
              </a:extLst>
            </p:cNvPr>
            <p:cNvSpPr/>
            <p:nvPr/>
          </p:nvSpPr>
          <p:spPr>
            <a:xfrm>
              <a:off x="1156325" y="1192300"/>
              <a:ext cx="429675" cy="394375"/>
            </a:xfrm>
            <a:custGeom>
              <a:avLst/>
              <a:gdLst/>
              <a:ahLst/>
              <a:cxnLst/>
              <a:rect l="l" t="t" r="r" b="b"/>
              <a:pathLst>
                <a:path w="17187" h="15775" extrusionOk="0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12;p78">
              <a:extLst>
                <a:ext uri="{FF2B5EF4-FFF2-40B4-BE49-F238E27FC236}">
                  <a16:creationId xmlns:a16="http://schemas.microsoft.com/office/drawing/2014/main" id="{46E3B5BC-430E-551E-9BF9-8CC3D7EDD674}"/>
                </a:ext>
              </a:extLst>
            </p:cNvPr>
            <p:cNvSpPr/>
            <p:nvPr/>
          </p:nvSpPr>
          <p:spPr>
            <a:xfrm>
              <a:off x="1539350" y="1278375"/>
              <a:ext cx="75750" cy="77625"/>
            </a:xfrm>
            <a:custGeom>
              <a:avLst/>
              <a:gdLst/>
              <a:ahLst/>
              <a:cxnLst/>
              <a:rect l="l" t="t" r="r" b="b"/>
              <a:pathLst>
                <a:path w="3030" h="3105" extrusionOk="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13;p78">
              <a:extLst>
                <a:ext uri="{FF2B5EF4-FFF2-40B4-BE49-F238E27FC236}">
                  <a16:creationId xmlns:a16="http://schemas.microsoft.com/office/drawing/2014/main" id="{D1B1665F-6553-431F-DDAA-C38DB43A62E9}"/>
                </a:ext>
              </a:extLst>
            </p:cNvPr>
            <p:cNvSpPr/>
            <p:nvPr/>
          </p:nvSpPr>
          <p:spPr>
            <a:xfrm>
              <a:off x="1546875" y="1112825"/>
              <a:ext cx="224550" cy="180650"/>
            </a:xfrm>
            <a:custGeom>
              <a:avLst/>
              <a:gdLst/>
              <a:ahLst/>
              <a:cxnLst/>
              <a:rect l="l" t="t" r="r" b="b"/>
              <a:pathLst>
                <a:path w="8982" h="7226" extrusionOk="0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4;p78">
              <a:extLst>
                <a:ext uri="{FF2B5EF4-FFF2-40B4-BE49-F238E27FC236}">
                  <a16:creationId xmlns:a16="http://schemas.microsoft.com/office/drawing/2014/main" id="{3F320BD1-1E04-15DB-2F02-E34313881ECF}"/>
                </a:ext>
              </a:extLst>
            </p:cNvPr>
            <p:cNvSpPr/>
            <p:nvPr/>
          </p:nvSpPr>
          <p:spPr>
            <a:xfrm>
              <a:off x="1737125" y="905350"/>
              <a:ext cx="192825" cy="321850"/>
            </a:xfrm>
            <a:custGeom>
              <a:avLst/>
              <a:gdLst/>
              <a:ahLst/>
              <a:cxnLst/>
              <a:rect l="l" t="t" r="r" b="b"/>
              <a:pathLst>
                <a:path w="7713" h="12874" extrusionOk="0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5;p78">
              <a:extLst>
                <a:ext uri="{FF2B5EF4-FFF2-40B4-BE49-F238E27FC236}">
                  <a16:creationId xmlns:a16="http://schemas.microsoft.com/office/drawing/2014/main" id="{E8CA7D8D-A1B1-A8F4-4CD1-74C3CB1C4F39}"/>
                </a:ext>
              </a:extLst>
            </p:cNvPr>
            <p:cNvSpPr/>
            <p:nvPr/>
          </p:nvSpPr>
          <p:spPr>
            <a:xfrm>
              <a:off x="3134800" y="2033550"/>
              <a:ext cx="230750" cy="177850"/>
            </a:xfrm>
            <a:custGeom>
              <a:avLst/>
              <a:gdLst/>
              <a:ahLst/>
              <a:cxnLst/>
              <a:rect l="l" t="t" r="r" b="b"/>
              <a:pathLst>
                <a:path w="9230" h="7114" extrusionOk="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6;p78">
              <a:extLst>
                <a:ext uri="{FF2B5EF4-FFF2-40B4-BE49-F238E27FC236}">
                  <a16:creationId xmlns:a16="http://schemas.microsoft.com/office/drawing/2014/main" id="{7773CEA3-CC6B-BC34-8021-6CB6111846B5}"/>
                </a:ext>
              </a:extLst>
            </p:cNvPr>
            <p:cNvSpPr/>
            <p:nvPr/>
          </p:nvSpPr>
          <p:spPr>
            <a:xfrm>
              <a:off x="3451425" y="1868325"/>
              <a:ext cx="900375" cy="1164925"/>
            </a:xfrm>
            <a:custGeom>
              <a:avLst/>
              <a:gdLst/>
              <a:ahLst/>
              <a:cxnLst/>
              <a:rect l="l" t="t" r="r" b="b"/>
              <a:pathLst>
                <a:path w="36015" h="46597" extrusionOk="0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7;p78">
              <a:extLst>
                <a:ext uri="{FF2B5EF4-FFF2-40B4-BE49-F238E27FC236}">
                  <a16:creationId xmlns:a16="http://schemas.microsoft.com/office/drawing/2014/main" id="{0E420FBC-7E38-1943-E428-37CE3063259E}"/>
                </a:ext>
              </a:extLst>
            </p:cNvPr>
            <p:cNvSpPr/>
            <p:nvPr/>
          </p:nvSpPr>
          <p:spPr>
            <a:xfrm>
              <a:off x="3718175" y="2963250"/>
              <a:ext cx="10100" cy="10000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8;p78">
              <a:extLst>
                <a:ext uri="{FF2B5EF4-FFF2-40B4-BE49-F238E27FC236}">
                  <a16:creationId xmlns:a16="http://schemas.microsoft.com/office/drawing/2014/main" id="{653BD0AB-39AC-14B3-DB0A-3B27BA2F529A}"/>
                </a:ext>
              </a:extLst>
            </p:cNvPr>
            <p:cNvSpPr/>
            <p:nvPr/>
          </p:nvSpPr>
          <p:spPr>
            <a:xfrm>
              <a:off x="3701000" y="2861350"/>
              <a:ext cx="59850" cy="102000"/>
            </a:xfrm>
            <a:custGeom>
              <a:avLst/>
              <a:gdLst/>
              <a:ahLst/>
              <a:cxnLst/>
              <a:rect l="l" t="t" r="r" b="b"/>
              <a:pathLst>
                <a:path w="2394" h="4080" extrusionOk="0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9;p78">
              <a:extLst>
                <a:ext uri="{FF2B5EF4-FFF2-40B4-BE49-F238E27FC236}">
                  <a16:creationId xmlns:a16="http://schemas.microsoft.com/office/drawing/2014/main" id="{8F8D5FF8-4B0E-7D14-1E26-97AC6EF20F18}"/>
                </a:ext>
              </a:extLst>
            </p:cNvPr>
            <p:cNvSpPr/>
            <p:nvPr/>
          </p:nvSpPr>
          <p:spPr>
            <a:xfrm>
              <a:off x="4162850" y="3176950"/>
              <a:ext cx="825" cy="1400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20;p78">
              <a:extLst>
                <a:ext uri="{FF2B5EF4-FFF2-40B4-BE49-F238E27FC236}">
                  <a16:creationId xmlns:a16="http://schemas.microsoft.com/office/drawing/2014/main" id="{FC1C258C-8AE0-6FDF-5084-6C7E3B845AD8}"/>
                </a:ext>
              </a:extLst>
            </p:cNvPr>
            <p:cNvSpPr/>
            <p:nvPr/>
          </p:nvSpPr>
          <p:spPr>
            <a:xfrm>
              <a:off x="3697825" y="3288025"/>
              <a:ext cx="7975" cy="11300"/>
            </a:xfrm>
            <a:custGeom>
              <a:avLst/>
              <a:gdLst/>
              <a:ahLst/>
              <a:cxnLst/>
              <a:rect l="l" t="t" r="r" b="b"/>
              <a:pathLst>
                <a:path w="319" h="452" extrusionOk="0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21;p78">
              <a:extLst>
                <a:ext uri="{FF2B5EF4-FFF2-40B4-BE49-F238E27FC236}">
                  <a16:creationId xmlns:a16="http://schemas.microsoft.com/office/drawing/2014/main" id="{5AD769A5-61D7-A194-8EA3-BFE99498E52A}"/>
                </a:ext>
              </a:extLst>
            </p:cNvPr>
            <p:cNvSpPr/>
            <p:nvPr/>
          </p:nvSpPr>
          <p:spPr>
            <a:xfrm>
              <a:off x="3909450" y="3369675"/>
              <a:ext cx="62600" cy="80850"/>
            </a:xfrm>
            <a:custGeom>
              <a:avLst/>
              <a:gdLst/>
              <a:ahLst/>
              <a:cxnLst/>
              <a:rect l="l" t="t" r="r" b="b"/>
              <a:pathLst>
                <a:path w="2504" h="3234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22;p78">
              <a:extLst>
                <a:ext uri="{FF2B5EF4-FFF2-40B4-BE49-F238E27FC236}">
                  <a16:creationId xmlns:a16="http://schemas.microsoft.com/office/drawing/2014/main" id="{5C4512AE-8043-729E-3BCC-5A328D0E30DF}"/>
                </a:ext>
              </a:extLst>
            </p:cNvPr>
            <p:cNvSpPr/>
            <p:nvPr/>
          </p:nvSpPr>
          <p:spPr>
            <a:xfrm>
              <a:off x="3285550" y="3006625"/>
              <a:ext cx="1042475" cy="1050600"/>
            </a:xfrm>
            <a:custGeom>
              <a:avLst/>
              <a:gdLst/>
              <a:ahLst/>
              <a:cxnLst/>
              <a:rect l="l" t="t" r="r" b="b"/>
              <a:pathLst>
                <a:path w="41699" h="42024" extrusionOk="0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23;p78">
              <a:extLst>
                <a:ext uri="{FF2B5EF4-FFF2-40B4-BE49-F238E27FC236}">
                  <a16:creationId xmlns:a16="http://schemas.microsoft.com/office/drawing/2014/main" id="{78720BDA-1C0D-55AE-E849-278D22B27D7A}"/>
                </a:ext>
              </a:extLst>
            </p:cNvPr>
            <p:cNvSpPr/>
            <p:nvPr/>
          </p:nvSpPr>
          <p:spPr>
            <a:xfrm>
              <a:off x="4020600" y="4528725"/>
              <a:ext cx="89650" cy="23625"/>
            </a:xfrm>
            <a:custGeom>
              <a:avLst/>
              <a:gdLst/>
              <a:ahLst/>
              <a:cxnLst/>
              <a:rect l="l" t="t" r="r" b="b"/>
              <a:pathLst>
                <a:path w="3586" h="945" extrusionOk="0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24;p78">
              <a:extLst>
                <a:ext uri="{FF2B5EF4-FFF2-40B4-BE49-F238E27FC236}">
                  <a16:creationId xmlns:a16="http://schemas.microsoft.com/office/drawing/2014/main" id="{B623FAEB-7D9F-4A94-A6DC-324D80CFDC6B}"/>
                </a:ext>
              </a:extLst>
            </p:cNvPr>
            <p:cNvSpPr/>
            <p:nvPr/>
          </p:nvSpPr>
          <p:spPr>
            <a:xfrm>
              <a:off x="3817925" y="4050975"/>
              <a:ext cx="202775" cy="477700"/>
            </a:xfrm>
            <a:custGeom>
              <a:avLst/>
              <a:gdLst/>
              <a:ahLst/>
              <a:cxnLst/>
              <a:rect l="l" t="t" r="r" b="b"/>
              <a:pathLst>
                <a:path w="8111" h="19108" extrusionOk="0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5;p78">
              <a:extLst>
                <a:ext uri="{FF2B5EF4-FFF2-40B4-BE49-F238E27FC236}">
                  <a16:creationId xmlns:a16="http://schemas.microsoft.com/office/drawing/2014/main" id="{C46FA4FE-5D05-5BA7-EE7F-5C46402D633D}"/>
                </a:ext>
              </a:extLst>
            </p:cNvPr>
            <p:cNvSpPr/>
            <p:nvPr/>
          </p:nvSpPr>
          <p:spPr>
            <a:xfrm>
              <a:off x="4110175" y="3244525"/>
              <a:ext cx="798225" cy="1302350"/>
            </a:xfrm>
            <a:custGeom>
              <a:avLst/>
              <a:gdLst/>
              <a:ahLst/>
              <a:cxnLst/>
              <a:rect l="l" t="t" r="r" b="b"/>
              <a:pathLst>
                <a:path w="31929" h="52094" extrusionOk="0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6;p78">
              <a:extLst>
                <a:ext uri="{FF2B5EF4-FFF2-40B4-BE49-F238E27FC236}">
                  <a16:creationId xmlns:a16="http://schemas.microsoft.com/office/drawing/2014/main" id="{4C56D8C6-2AE8-303E-4AB1-E423FF655260}"/>
                </a:ext>
              </a:extLst>
            </p:cNvPr>
            <p:cNvSpPr/>
            <p:nvPr/>
          </p:nvSpPr>
          <p:spPr>
            <a:xfrm>
              <a:off x="3835550" y="2303200"/>
              <a:ext cx="19500" cy="20300"/>
            </a:xfrm>
            <a:custGeom>
              <a:avLst/>
              <a:gdLst/>
              <a:ahLst/>
              <a:cxnLst/>
              <a:rect l="l" t="t" r="r" b="b"/>
              <a:pathLst>
                <a:path w="780" h="812" extrusionOk="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7;p78">
              <a:extLst>
                <a:ext uri="{FF2B5EF4-FFF2-40B4-BE49-F238E27FC236}">
                  <a16:creationId xmlns:a16="http://schemas.microsoft.com/office/drawing/2014/main" id="{78B3A7B8-08D0-E217-4FED-DC06085576B1}"/>
                </a:ext>
              </a:extLst>
            </p:cNvPr>
            <p:cNvSpPr/>
            <p:nvPr/>
          </p:nvSpPr>
          <p:spPr>
            <a:xfrm>
              <a:off x="3855025" y="2280550"/>
              <a:ext cx="21675" cy="22675"/>
            </a:xfrm>
            <a:custGeom>
              <a:avLst/>
              <a:gdLst/>
              <a:ahLst/>
              <a:cxnLst/>
              <a:rect l="l" t="t" r="r" b="b"/>
              <a:pathLst>
                <a:path w="867" h="907" extrusionOk="0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8;p78">
              <a:extLst>
                <a:ext uri="{FF2B5EF4-FFF2-40B4-BE49-F238E27FC236}">
                  <a16:creationId xmlns:a16="http://schemas.microsoft.com/office/drawing/2014/main" id="{8D306F51-D0B4-BB64-AFED-CC365BC05B05}"/>
                </a:ext>
              </a:extLst>
            </p:cNvPr>
            <p:cNvSpPr/>
            <p:nvPr/>
          </p:nvSpPr>
          <p:spPr>
            <a:xfrm>
              <a:off x="3876675" y="2249375"/>
              <a:ext cx="28750" cy="31200"/>
            </a:xfrm>
            <a:custGeom>
              <a:avLst/>
              <a:gdLst/>
              <a:ahLst/>
              <a:cxnLst/>
              <a:rect l="l" t="t" r="r" b="b"/>
              <a:pathLst>
                <a:path w="1150" h="1248" extrusionOk="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9;p78">
              <a:extLst>
                <a:ext uri="{FF2B5EF4-FFF2-40B4-BE49-F238E27FC236}">
                  <a16:creationId xmlns:a16="http://schemas.microsoft.com/office/drawing/2014/main" id="{C255BE10-E387-F8A0-793E-490870136100}"/>
                </a:ext>
              </a:extLst>
            </p:cNvPr>
            <p:cNvSpPr/>
            <p:nvPr/>
          </p:nvSpPr>
          <p:spPr>
            <a:xfrm>
              <a:off x="3514925" y="1774450"/>
              <a:ext cx="981275" cy="1252850"/>
            </a:xfrm>
            <a:custGeom>
              <a:avLst/>
              <a:gdLst/>
              <a:ahLst/>
              <a:cxnLst/>
              <a:rect l="l" t="t" r="r" b="b"/>
              <a:pathLst>
                <a:path w="39251" h="50114" extrusionOk="0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30;p78">
              <a:extLst>
                <a:ext uri="{FF2B5EF4-FFF2-40B4-BE49-F238E27FC236}">
                  <a16:creationId xmlns:a16="http://schemas.microsoft.com/office/drawing/2014/main" id="{5FC5BBA9-5FE0-44BA-84CF-8776B164989B}"/>
                </a:ext>
              </a:extLst>
            </p:cNvPr>
            <p:cNvSpPr/>
            <p:nvPr/>
          </p:nvSpPr>
          <p:spPr>
            <a:xfrm>
              <a:off x="4676950" y="2073550"/>
              <a:ext cx="20750" cy="22675"/>
            </a:xfrm>
            <a:custGeom>
              <a:avLst/>
              <a:gdLst/>
              <a:ahLst/>
              <a:cxnLst/>
              <a:rect l="l" t="t" r="r" b="b"/>
              <a:pathLst>
                <a:path w="830" h="907" extrusionOk="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31;p78">
              <a:extLst>
                <a:ext uri="{FF2B5EF4-FFF2-40B4-BE49-F238E27FC236}">
                  <a16:creationId xmlns:a16="http://schemas.microsoft.com/office/drawing/2014/main" id="{0ABEA1CA-FFEE-7FC5-E0DD-8EF4D4EDEC8A}"/>
                </a:ext>
              </a:extLst>
            </p:cNvPr>
            <p:cNvSpPr/>
            <p:nvPr/>
          </p:nvSpPr>
          <p:spPr>
            <a:xfrm>
              <a:off x="4104175" y="2561150"/>
              <a:ext cx="133900" cy="132250"/>
            </a:xfrm>
            <a:custGeom>
              <a:avLst/>
              <a:gdLst/>
              <a:ahLst/>
              <a:cxnLst/>
              <a:rect l="l" t="t" r="r" b="b"/>
              <a:pathLst>
                <a:path w="5356" h="5290" extrusionOk="0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2;p78">
              <a:extLst>
                <a:ext uri="{FF2B5EF4-FFF2-40B4-BE49-F238E27FC236}">
                  <a16:creationId xmlns:a16="http://schemas.microsoft.com/office/drawing/2014/main" id="{BD3537A3-87B8-D146-2265-3E86BB0DEAC6}"/>
                </a:ext>
              </a:extLst>
            </p:cNvPr>
            <p:cNvSpPr/>
            <p:nvPr/>
          </p:nvSpPr>
          <p:spPr>
            <a:xfrm>
              <a:off x="4529425" y="2080700"/>
              <a:ext cx="100725" cy="115050"/>
            </a:xfrm>
            <a:custGeom>
              <a:avLst/>
              <a:gdLst/>
              <a:ahLst/>
              <a:cxnLst/>
              <a:rect l="l" t="t" r="r" b="b"/>
              <a:pathLst>
                <a:path w="4029" h="4602" extrusionOk="0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33;p78">
              <a:extLst>
                <a:ext uri="{FF2B5EF4-FFF2-40B4-BE49-F238E27FC236}">
                  <a16:creationId xmlns:a16="http://schemas.microsoft.com/office/drawing/2014/main" id="{B43DB966-D150-439B-304B-2D1063EA816F}"/>
                </a:ext>
              </a:extLst>
            </p:cNvPr>
            <p:cNvSpPr/>
            <p:nvPr/>
          </p:nvSpPr>
          <p:spPr>
            <a:xfrm>
              <a:off x="4023550" y="2864950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34;p78">
              <a:extLst>
                <a:ext uri="{FF2B5EF4-FFF2-40B4-BE49-F238E27FC236}">
                  <a16:creationId xmlns:a16="http://schemas.microsoft.com/office/drawing/2014/main" id="{13579D32-C4F9-E3C4-16DE-4365882AA2C5}"/>
                </a:ext>
              </a:extLst>
            </p:cNvPr>
            <p:cNvSpPr/>
            <p:nvPr/>
          </p:nvSpPr>
          <p:spPr>
            <a:xfrm>
              <a:off x="4146900" y="2619550"/>
              <a:ext cx="291675" cy="383175"/>
            </a:xfrm>
            <a:custGeom>
              <a:avLst/>
              <a:gdLst/>
              <a:ahLst/>
              <a:cxnLst/>
              <a:rect l="l" t="t" r="r" b="b"/>
              <a:pathLst>
                <a:path w="11667" h="15327" extrusionOk="0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35;p78">
              <a:extLst>
                <a:ext uri="{FF2B5EF4-FFF2-40B4-BE49-F238E27FC236}">
                  <a16:creationId xmlns:a16="http://schemas.microsoft.com/office/drawing/2014/main" id="{797B65C7-6FFE-FE12-EFE0-3C079E59892E}"/>
                </a:ext>
              </a:extLst>
            </p:cNvPr>
            <p:cNvSpPr/>
            <p:nvPr/>
          </p:nvSpPr>
          <p:spPr>
            <a:xfrm>
              <a:off x="4438500" y="2570050"/>
              <a:ext cx="41375" cy="49525"/>
            </a:xfrm>
            <a:custGeom>
              <a:avLst/>
              <a:gdLst/>
              <a:ahLst/>
              <a:cxnLst/>
              <a:rect l="l" t="t" r="r" b="b"/>
              <a:pathLst>
                <a:path w="1655" h="1981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6;p78">
              <a:extLst>
                <a:ext uri="{FF2B5EF4-FFF2-40B4-BE49-F238E27FC236}">
                  <a16:creationId xmlns:a16="http://schemas.microsoft.com/office/drawing/2014/main" id="{29F8B043-59E8-1D8F-C8B2-71B4DCCDF175}"/>
                </a:ext>
              </a:extLst>
            </p:cNvPr>
            <p:cNvSpPr/>
            <p:nvPr/>
          </p:nvSpPr>
          <p:spPr>
            <a:xfrm>
              <a:off x="4346675" y="2672675"/>
              <a:ext cx="43475" cy="51550"/>
            </a:xfrm>
            <a:custGeom>
              <a:avLst/>
              <a:gdLst/>
              <a:ahLst/>
              <a:cxnLst/>
              <a:rect l="l" t="t" r="r" b="b"/>
              <a:pathLst>
                <a:path w="1739" h="2062" extrusionOk="0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7;p78">
              <a:extLst>
                <a:ext uri="{FF2B5EF4-FFF2-40B4-BE49-F238E27FC236}">
                  <a16:creationId xmlns:a16="http://schemas.microsoft.com/office/drawing/2014/main" id="{52992501-DE9B-DEB2-FA64-7FD8C3CF9F3F}"/>
                </a:ext>
              </a:extLst>
            </p:cNvPr>
            <p:cNvSpPr/>
            <p:nvPr/>
          </p:nvSpPr>
          <p:spPr>
            <a:xfrm>
              <a:off x="3715150" y="1348850"/>
              <a:ext cx="1605150" cy="1793100"/>
            </a:xfrm>
            <a:custGeom>
              <a:avLst/>
              <a:gdLst/>
              <a:ahLst/>
              <a:cxnLst/>
              <a:rect l="l" t="t" r="r" b="b"/>
              <a:pathLst>
                <a:path w="64206" h="71724" extrusionOk="0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8;p78">
              <a:extLst>
                <a:ext uri="{FF2B5EF4-FFF2-40B4-BE49-F238E27FC236}">
                  <a16:creationId xmlns:a16="http://schemas.microsoft.com/office/drawing/2014/main" id="{1C1AF2EF-D69D-9332-98CB-B7F2F4EFCC7D}"/>
                </a:ext>
              </a:extLst>
            </p:cNvPr>
            <p:cNvSpPr/>
            <p:nvPr/>
          </p:nvSpPr>
          <p:spPr>
            <a:xfrm>
              <a:off x="5218275" y="1585725"/>
              <a:ext cx="162200" cy="137000"/>
            </a:xfrm>
            <a:custGeom>
              <a:avLst/>
              <a:gdLst/>
              <a:ahLst/>
              <a:cxnLst/>
              <a:rect l="l" t="t" r="r" b="b"/>
              <a:pathLst>
                <a:path w="6488" h="5480" extrusionOk="0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9;p78">
              <a:extLst>
                <a:ext uri="{FF2B5EF4-FFF2-40B4-BE49-F238E27FC236}">
                  <a16:creationId xmlns:a16="http://schemas.microsoft.com/office/drawing/2014/main" id="{5092C043-D0CE-F545-33A5-1E3627571C81}"/>
                </a:ext>
              </a:extLst>
            </p:cNvPr>
            <p:cNvSpPr/>
            <p:nvPr/>
          </p:nvSpPr>
          <p:spPr>
            <a:xfrm>
              <a:off x="4237700" y="3191475"/>
              <a:ext cx="64175" cy="89875"/>
            </a:xfrm>
            <a:custGeom>
              <a:avLst/>
              <a:gdLst/>
              <a:ahLst/>
              <a:cxnLst/>
              <a:rect l="l" t="t" r="r" b="b"/>
              <a:pathLst>
                <a:path w="2567" h="3595" extrusionOk="0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640;p78">
              <a:extLst>
                <a:ext uri="{FF2B5EF4-FFF2-40B4-BE49-F238E27FC236}">
                  <a16:creationId xmlns:a16="http://schemas.microsoft.com/office/drawing/2014/main" id="{5FD5DCC1-D805-E3E7-7444-6BF4E87D560E}"/>
                </a:ext>
              </a:extLst>
            </p:cNvPr>
            <p:cNvSpPr/>
            <p:nvPr/>
          </p:nvSpPr>
          <p:spPr>
            <a:xfrm>
              <a:off x="4212000" y="3281400"/>
              <a:ext cx="25725" cy="37050"/>
            </a:xfrm>
            <a:custGeom>
              <a:avLst/>
              <a:gdLst/>
              <a:ahLst/>
              <a:cxnLst/>
              <a:rect l="l" t="t" r="r" b="b"/>
              <a:pathLst>
                <a:path w="1029" h="1482" extrusionOk="0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41;p78">
              <a:extLst>
                <a:ext uri="{FF2B5EF4-FFF2-40B4-BE49-F238E27FC236}">
                  <a16:creationId xmlns:a16="http://schemas.microsoft.com/office/drawing/2014/main" id="{D434B28A-4044-883F-B4E7-E373F22FAB1D}"/>
                </a:ext>
              </a:extLst>
            </p:cNvPr>
            <p:cNvSpPr/>
            <p:nvPr/>
          </p:nvSpPr>
          <p:spPr>
            <a:xfrm>
              <a:off x="3872150" y="3337350"/>
              <a:ext cx="734525" cy="1216250"/>
            </a:xfrm>
            <a:custGeom>
              <a:avLst/>
              <a:gdLst/>
              <a:ahLst/>
              <a:cxnLst/>
              <a:rect l="l" t="t" r="r" b="b"/>
              <a:pathLst>
                <a:path w="29381" h="48650" extrusionOk="0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42;p78">
              <a:extLst>
                <a:ext uri="{FF2B5EF4-FFF2-40B4-BE49-F238E27FC236}">
                  <a16:creationId xmlns:a16="http://schemas.microsoft.com/office/drawing/2014/main" id="{56E546CD-5852-C71E-4809-5A774D0F17CF}"/>
                </a:ext>
              </a:extLst>
            </p:cNvPr>
            <p:cNvSpPr/>
            <p:nvPr/>
          </p:nvSpPr>
          <p:spPr>
            <a:xfrm>
              <a:off x="4007750" y="3526075"/>
              <a:ext cx="134350" cy="162425"/>
            </a:xfrm>
            <a:custGeom>
              <a:avLst/>
              <a:gdLst/>
              <a:ahLst/>
              <a:cxnLst/>
              <a:rect l="l" t="t" r="r" b="b"/>
              <a:pathLst>
                <a:path w="5374" h="6497" extrusionOk="0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43;p78">
              <a:extLst>
                <a:ext uri="{FF2B5EF4-FFF2-40B4-BE49-F238E27FC236}">
                  <a16:creationId xmlns:a16="http://schemas.microsoft.com/office/drawing/2014/main" id="{F3486F51-5AE6-755B-84AC-D43E179FAF64}"/>
                </a:ext>
              </a:extLst>
            </p:cNvPr>
            <p:cNvSpPr/>
            <p:nvPr/>
          </p:nvSpPr>
          <p:spPr>
            <a:xfrm>
              <a:off x="4015750" y="3586775"/>
              <a:ext cx="128225" cy="188550"/>
            </a:xfrm>
            <a:custGeom>
              <a:avLst/>
              <a:gdLst/>
              <a:ahLst/>
              <a:cxnLst/>
              <a:rect l="l" t="t" r="r" b="b"/>
              <a:pathLst>
                <a:path w="5129" h="7542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44;p78">
              <a:extLst>
                <a:ext uri="{FF2B5EF4-FFF2-40B4-BE49-F238E27FC236}">
                  <a16:creationId xmlns:a16="http://schemas.microsoft.com/office/drawing/2014/main" id="{9723CC03-37AD-75BE-3E6F-8A64FD5CC75A}"/>
                </a:ext>
              </a:extLst>
            </p:cNvPr>
            <p:cNvSpPr/>
            <p:nvPr/>
          </p:nvSpPr>
          <p:spPr>
            <a:xfrm>
              <a:off x="3786475" y="1293300"/>
              <a:ext cx="2115175" cy="2649500"/>
            </a:xfrm>
            <a:custGeom>
              <a:avLst/>
              <a:gdLst/>
              <a:ahLst/>
              <a:cxnLst/>
              <a:rect l="l" t="t" r="r" b="b"/>
              <a:pathLst>
                <a:path w="84607" h="105980" extrusionOk="0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45;p78">
              <a:extLst>
                <a:ext uri="{FF2B5EF4-FFF2-40B4-BE49-F238E27FC236}">
                  <a16:creationId xmlns:a16="http://schemas.microsoft.com/office/drawing/2014/main" id="{B3B2C235-F908-CBBA-5DB2-65080F7E724A}"/>
                </a:ext>
              </a:extLst>
            </p:cNvPr>
            <p:cNvSpPr/>
            <p:nvPr/>
          </p:nvSpPr>
          <p:spPr>
            <a:xfrm>
              <a:off x="5490650" y="3675725"/>
              <a:ext cx="84675" cy="91500"/>
            </a:xfrm>
            <a:custGeom>
              <a:avLst/>
              <a:gdLst/>
              <a:ahLst/>
              <a:cxnLst/>
              <a:rect l="l" t="t" r="r" b="b"/>
              <a:pathLst>
                <a:path w="3387" h="3660" extrusionOk="0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46;p78">
              <a:extLst>
                <a:ext uri="{FF2B5EF4-FFF2-40B4-BE49-F238E27FC236}">
                  <a16:creationId xmlns:a16="http://schemas.microsoft.com/office/drawing/2014/main" id="{EFD438C5-2CE9-1F39-F0BF-4130951E7254}"/>
                </a:ext>
              </a:extLst>
            </p:cNvPr>
            <p:cNvSpPr/>
            <p:nvPr/>
          </p:nvSpPr>
          <p:spPr>
            <a:xfrm>
              <a:off x="5646325" y="3602300"/>
              <a:ext cx="178375" cy="319450"/>
            </a:xfrm>
            <a:custGeom>
              <a:avLst/>
              <a:gdLst/>
              <a:ahLst/>
              <a:cxnLst/>
              <a:rect l="l" t="t" r="r" b="b"/>
              <a:pathLst>
                <a:path w="7135" h="12778" extrusionOk="0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47;p78">
              <a:extLst>
                <a:ext uri="{FF2B5EF4-FFF2-40B4-BE49-F238E27FC236}">
                  <a16:creationId xmlns:a16="http://schemas.microsoft.com/office/drawing/2014/main" id="{E56C881F-1486-D738-AB8B-FF863C192F9C}"/>
                </a:ext>
              </a:extLst>
            </p:cNvPr>
            <p:cNvSpPr/>
            <p:nvPr/>
          </p:nvSpPr>
          <p:spPr>
            <a:xfrm>
              <a:off x="5824675" y="3921725"/>
              <a:ext cx="90675" cy="31725"/>
            </a:xfrm>
            <a:custGeom>
              <a:avLst/>
              <a:gdLst/>
              <a:ahLst/>
              <a:cxnLst/>
              <a:rect l="l" t="t" r="r" b="b"/>
              <a:pathLst>
                <a:path w="3627" h="1269" extrusionOk="0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48;p78">
              <a:extLst>
                <a:ext uri="{FF2B5EF4-FFF2-40B4-BE49-F238E27FC236}">
                  <a16:creationId xmlns:a16="http://schemas.microsoft.com/office/drawing/2014/main" id="{4BBCF5D0-B08C-43E1-11DC-91148C964009}"/>
                </a:ext>
              </a:extLst>
            </p:cNvPr>
            <p:cNvSpPr/>
            <p:nvPr/>
          </p:nvSpPr>
          <p:spPr>
            <a:xfrm>
              <a:off x="5516775" y="3755850"/>
              <a:ext cx="747050" cy="258800"/>
            </a:xfrm>
            <a:custGeom>
              <a:avLst/>
              <a:gdLst/>
              <a:ahLst/>
              <a:cxnLst/>
              <a:rect l="l" t="t" r="r" b="b"/>
              <a:pathLst>
                <a:path w="29882" h="10352" extrusionOk="0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49;p78">
              <a:extLst>
                <a:ext uri="{FF2B5EF4-FFF2-40B4-BE49-F238E27FC236}">
                  <a16:creationId xmlns:a16="http://schemas.microsoft.com/office/drawing/2014/main" id="{01A6EA44-553F-C630-EF4E-7CAAF39E374F}"/>
                </a:ext>
              </a:extLst>
            </p:cNvPr>
            <p:cNvSpPr/>
            <p:nvPr/>
          </p:nvSpPr>
          <p:spPr>
            <a:xfrm>
              <a:off x="5788675" y="3606475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50;p78">
              <a:extLst>
                <a:ext uri="{FF2B5EF4-FFF2-40B4-BE49-F238E27FC236}">
                  <a16:creationId xmlns:a16="http://schemas.microsoft.com/office/drawing/2014/main" id="{07E61BFE-B27C-2FE5-6D14-5800355BA8D4}"/>
                </a:ext>
              </a:extLst>
            </p:cNvPr>
            <p:cNvSpPr/>
            <p:nvPr/>
          </p:nvSpPr>
          <p:spPr>
            <a:xfrm>
              <a:off x="5590950" y="3167925"/>
              <a:ext cx="491425" cy="517425"/>
            </a:xfrm>
            <a:custGeom>
              <a:avLst/>
              <a:gdLst/>
              <a:ahLst/>
              <a:cxnLst/>
              <a:rect l="l" t="t" r="r" b="b"/>
              <a:pathLst>
                <a:path w="19657" h="20697" extrusionOk="0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51;p78">
              <a:extLst>
                <a:ext uri="{FF2B5EF4-FFF2-40B4-BE49-F238E27FC236}">
                  <a16:creationId xmlns:a16="http://schemas.microsoft.com/office/drawing/2014/main" id="{65782793-D590-AE6A-E52B-F63FBC07ACCB}"/>
                </a:ext>
              </a:extLst>
            </p:cNvPr>
            <p:cNvSpPr/>
            <p:nvPr/>
          </p:nvSpPr>
          <p:spPr>
            <a:xfrm>
              <a:off x="5996400" y="2979625"/>
              <a:ext cx="227725" cy="171275"/>
            </a:xfrm>
            <a:custGeom>
              <a:avLst/>
              <a:gdLst/>
              <a:ahLst/>
              <a:cxnLst/>
              <a:rect l="l" t="t" r="r" b="b"/>
              <a:pathLst>
                <a:path w="9109" h="6851" extrusionOk="0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52;p78">
              <a:extLst>
                <a:ext uri="{FF2B5EF4-FFF2-40B4-BE49-F238E27FC236}">
                  <a16:creationId xmlns:a16="http://schemas.microsoft.com/office/drawing/2014/main" id="{A47C17BC-9FC3-9890-B2DB-2821D594E8C4}"/>
                </a:ext>
              </a:extLst>
            </p:cNvPr>
            <p:cNvSpPr/>
            <p:nvPr/>
          </p:nvSpPr>
          <p:spPr>
            <a:xfrm>
              <a:off x="6186125" y="2701725"/>
              <a:ext cx="225450" cy="340000"/>
            </a:xfrm>
            <a:custGeom>
              <a:avLst/>
              <a:gdLst/>
              <a:ahLst/>
              <a:cxnLst/>
              <a:rect l="l" t="t" r="r" b="b"/>
              <a:pathLst>
                <a:path w="9018" h="13600" extrusionOk="0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653;p78">
              <a:extLst>
                <a:ext uri="{FF2B5EF4-FFF2-40B4-BE49-F238E27FC236}">
                  <a16:creationId xmlns:a16="http://schemas.microsoft.com/office/drawing/2014/main" id="{CEE126AA-4D4A-891F-A375-DD017B9BE6F4}"/>
                </a:ext>
              </a:extLst>
            </p:cNvPr>
            <p:cNvSpPr/>
            <p:nvPr/>
          </p:nvSpPr>
          <p:spPr>
            <a:xfrm>
              <a:off x="6187425" y="2719500"/>
              <a:ext cx="405000" cy="468050"/>
            </a:xfrm>
            <a:custGeom>
              <a:avLst/>
              <a:gdLst/>
              <a:ahLst/>
              <a:cxnLst/>
              <a:rect l="l" t="t" r="r" b="b"/>
              <a:pathLst>
                <a:path w="16200" h="18722" extrusionOk="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654;p78">
              <a:extLst>
                <a:ext uri="{FF2B5EF4-FFF2-40B4-BE49-F238E27FC236}">
                  <a16:creationId xmlns:a16="http://schemas.microsoft.com/office/drawing/2014/main" id="{33D91D6E-1474-09DD-4017-BCB9896E8E10}"/>
                </a:ext>
              </a:extLst>
            </p:cNvPr>
            <p:cNvSpPr/>
            <p:nvPr/>
          </p:nvSpPr>
          <p:spPr>
            <a:xfrm>
              <a:off x="6328025" y="2219625"/>
              <a:ext cx="575775" cy="590850"/>
            </a:xfrm>
            <a:custGeom>
              <a:avLst/>
              <a:gdLst/>
              <a:ahLst/>
              <a:cxnLst/>
              <a:rect l="l" t="t" r="r" b="b"/>
              <a:pathLst>
                <a:path w="23031" h="23634" extrusionOk="0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655;p78">
              <a:extLst>
                <a:ext uri="{FF2B5EF4-FFF2-40B4-BE49-F238E27FC236}">
                  <a16:creationId xmlns:a16="http://schemas.microsoft.com/office/drawing/2014/main" id="{BF4D3417-860C-E362-0DB7-66E13E359F69}"/>
                </a:ext>
              </a:extLst>
            </p:cNvPr>
            <p:cNvSpPr/>
            <p:nvPr/>
          </p:nvSpPr>
          <p:spPr>
            <a:xfrm>
              <a:off x="6705250" y="2055250"/>
              <a:ext cx="527450" cy="644225"/>
            </a:xfrm>
            <a:custGeom>
              <a:avLst/>
              <a:gdLst/>
              <a:ahLst/>
              <a:cxnLst/>
              <a:rect l="l" t="t" r="r" b="b"/>
              <a:pathLst>
                <a:path w="21098" h="25769" extrusionOk="0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656;p78">
              <a:extLst>
                <a:ext uri="{FF2B5EF4-FFF2-40B4-BE49-F238E27FC236}">
                  <a16:creationId xmlns:a16="http://schemas.microsoft.com/office/drawing/2014/main" id="{1E1249B2-B8EC-0519-84B8-21C683B1D121}"/>
                </a:ext>
              </a:extLst>
            </p:cNvPr>
            <p:cNvSpPr/>
            <p:nvPr/>
          </p:nvSpPr>
          <p:spPr>
            <a:xfrm>
              <a:off x="5768900" y="1995950"/>
              <a:ext cx="164800" cy="211150"/>
            </a:xfrm>
            <a:custGeom>
              <a:avLst/>
              <a:gdLst/>
              <a:ahLst/>
              <a:cxnLst/>
              <a:rect l="l" t="t" r="r" b="b"/>
              <a:pathLst>
                <a:path w="6592" h="8446" extrusionOk="0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657;p78">
              <a:extLst>
                <a:ext uri="{FF2B5EF4-FFF2-40B4-BE49-F238E27FC236}">
                  <a16:creationId xmlns:a16="http://schemas.microsoft.com/office/drawing/2014/main" id="{7F29356A-8EA8-FD8C-071C-14942D0791AC}"/>
                </a:ext>
              </a:extLst>
            </p:cNvPr>
            <p:cNvSpPr/>
            <p:nvPr/>
          </p:nvSpPr>
          <p:spPr>
            <a:xfrm>
              <a:off x="5705950" y="2238400"/>
              <a:ext cx="36900" cy="47575"/>
            </a:xfrm>
            <a:custGeom>
              <a:avLst/>
              <a:gdLst/>
              <a:ahLst/>
              <a:cxnLst/>
              <a:rect l="l" t="t" r="r" b="b"/>
              <a:pathLst>
                <a:path w="1476" h="1903" extrusionOk="0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658;p78">
              <a:extLst>
                <a:ext uri="{FF2B5EF4-FFF2-40B4-BE49-F238E27FC236}">
                  <a16:creationId xmlns:a16="http://schemas.microsoft.com/office/drawing/2014/main" id="{0BC9D978-F307-F2C1-FE50-63FD943E732D}"/>
                </a:ext>
              </a:extLst>
            </p:cNvPr>
            <p:cNvSpPr/>
            <p:nvPr/>
          </p:nvSpPr>
          <p:spPr>
            <a:xfrm>
              <a:off x="5166150" y="3442125"/>
              <a:ext cx="4425" cy="5725"/>
            </a:xfrm>
            <a:custGeom>
              <a:avLst/>
              <a:gdLst/>
              <a:ahLst/>
              <a:cxnLst/>
              <a:rect l="l" t="t" r="r" b="b"/>
              <a:pathLst>
                <a:path w="177" h="229" extrusionOk="0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659;p78">
              <a:extLst>
                <a:ext uri="{FF2B5EF4-FFF2-40B4-BE49-F238E27FC236}">
                  <a16:creationId xmlns:a16="http://schemas.microsoft.com/office/drawing/2014/main" id="{1C0AE9D4-E540-3EA5-3041-11C5F84BEA6B}"/>
                </a:ext>
              </a:extLst>
            </p:cNvPr>
            <p:cNvSpPr/>
            <p:nvPr/>
          </p:nvSpPr>
          <p:spPr>
            <a:xfrm>
              <a:off x="5451900" y="3109550"/>
              <a:ext cx="52075" cy="70600"/>
            </a:xfrm>
            <a:custGeom>
              <a:avLst/>
              <a:gdLst/>
              <a:ahLst/>
              <a:cxnLst/>
              <a:rect l="l" t="t" r="r" b="b"/>
              <a:pathLst>
                <a:path w="2083" h="2824" extrusionOk="0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660;p78">
              <a:extLst>
                <a:ext uri="{FF2B5EF4-FFF2-40B4-BE49-F238E27FC236}">
                  <a16:creationId xmlns:a16="http://schemas.microsoft.com/office/drawing/2014/main" id="{A5575F14-5E23-A9D1-883C-C3918250A89E}"/>
                </a:ext>
              </a:extLst>
            </p:cNvPr>
            <p:cNvSpPr/>
            <p:nvPr/>
          </p:nvSpPr>
          <p:spPr>
            <a:xfrm>
              <a:off x="6131925" y="2028500"/>
              <a:ext cx="71475" cy="94575"/>
            </a:xfrm>
            <a:custGeom>
              <a:avLst/>
              <a:gdLst/>
              <a:ahLst/>
              <a:cxnLst/>
              <a:rect l="l" t="t" r="r" b="b"/>
              <a:pathLst>
                <a:path w="2859" h="3783" extrusionOk="0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661;p78">
              <a:extLst>
                <a:ext uri="{FF2B5EF4-FFF2-40B4-BE49-F238E27FC236}">
                  <a16:creationId xmlns:a16="http://schemas.microsoft.com/office/drawing/2014/main" id="{AA367602-A764-FD29-5D39-B94D53214089}"/>
                </a:ext>
              </a:extLst>
            </p:cNvPr>
            <p:cNvSpPr/>
            <p:nvPr/>
          </p:nvSpPr>
          <p:spPr>
            <a:xfrm>
              <a:off x="6257025" y="2090000"/>
              <a:ext cx="175750" cy="248300"/>
            </a:xfrm>
            <a:custGeom>
              <a:avLst/>
              <a:gdLst/>
              <a:ahLst/>
              <a:cxnLst/>
              <a:rect l="l" t="t" r="r" b="b"/>
              <a:pathLst>
                <a:path w="7030" h="9932" extrusionOk="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662;p78">
              <a:extLst>
                <a:ext uri="{FF2B5EF4-FFF2-40B4-BE49-F238E27FC236}">
                  <a16:creationId xmlns:a16="http://schemas.microsoft.com/office/drawing/2014/main" id="{ED0AF443-E920-8837-DB8B-DA678C1128B1}"/>
                </a:ext>
              </a:extLst>
            </p:cNvPr>
            <p:cNvSpPr/>
            <p:nvPr/>
          </p:nvSpPr>
          <p:spPr>
            <a:xfrm>
              <a:off x="6294325" y="2124500"/>
              <a:ext cx="299850" cy="401100"/>
            </a:xfrm>
            <a:custGeom>
              <a:avLst/>
              <a:gdLst/>
              <a:ahLst/>
              <a:cxnLst/>
              <a:rect l="l" t="t" r="r" b="b"/>
              <a:pathLst>
                <a:path w="11994" h="16044" extrusionOk="0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663;p78">
              <a:extLst>
                <a:ext uri="{FF2B5EF4-FFF2-40B4-BE49-F238E27FC236}">
                  <a16:creationId xmlns:a16="http://schemas.microsoft.com/office/drawing/2014/main" id="{6DE2EBC6-8628-203B-9888-404865E2F4DC}"/>
                </a:ext>
              </a:extLst>
            </p:cNvPr>
            <p:cNvSpPr/>
            <p:nvPr/>
          </p:nvSpPr>
          <p:spPr>
            <a:xfrm>
              <a:off x="6594150" y="2032400"/>
              <a:ext cx="76950" cy="92050"/>
            </a:xfrm>
            <a:custGeom>
              <a:avLst/>
              <a:gdLst/>
              <a:ahLst/>
              <a:cxnLst/>
              <a:rect l="l" t="t" r="r" b="b"/>
              <a:pathLst>
                <a:path w="3078" h="3682" extrusionOk="0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664;p78">
              <a:extLst>
                <a:ext uri="{FF2B5EF4-FFF2-40B4-BE49-F238E27FC236}">
                  <a16:creationId xmlns:a16="http://schemas.microsoft.com/office/drawing/2014/main" id="{7111EAB8-DE27-AC16-417A-5220E1BD1090}"/>
                </a:ext>
              </a:extLst>
            </p:cNvPr>
            <p:cNvSpPr/>
            <p:nvPr/>
          </p:nvSpPr>
          <p:spPr>
            <a:xfrm>
              <a:off x="6161675" y="2525575"/>
              <a:ext cx="132675" cy="194325"/>
            </a:xfrm>
            <a:custGeom>
              <a:avLst/>
              <a:gdLst/>
              <a:ahLst/>
              <a:cxnLst/>
              <a:rect l="l" t="t" r="r" b="b"/>
              <a:pathLst>
                <a:path w="5307" h="7773" extrusionOk="0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665;p78">
              <a:extLst>
                <a:ext uri="{FF2B5EF4-FFF2-40B4-BE49-F238E27FC236}">
                  <a16:creationId xmlns:a16="http://schemas.microsoft.com/office/drawing/2014/main" id="{19558289-46FB-320B-E895-5A30503D3086}"/>
                </a:ext>
              </a:extLst>
            </p:cNvPr>
            <p:cNvSpPr/>
            <p:nvPr/>
          </p:nvSpPr>
          <p:spPr>
            <a:xfrm>
              <a:off x="6379550" y="3041325"/>
              <a:ext cx="23100" cy="28100"/>
            </a:xfrm>
            <a:custGeom>
              <a:avLst/>
              <a:gdLst/>
              <a:ahLst/>
              <a:cxnLst/>
              <a:rect l="l" t="t" r="r" b="b"/>
              <a:pathLst>
                <a:path w="924" h="1124" extrusionOk="0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666;p78">
              <a:extLst>
                <a:ext uri="{FF2B5EF4-FFF2-40B4-BE49-F238E27FC236}">
                  <a16:creationId xmlns:a16="http://schemas.microsoft.com/office/drawing/2014/main" id="{9E5006A6-650B-B139-E9E6-4393DAD65BDE}"/>
                </a:ext>
              </a:extLst>
            </p:cNvPr>
            <p:cNvSpPr/>
            <p:nvPr/>
          </p:nvSpPr>
          <p:spPr>
            <a:xfrm>
              <a:off x="6393200" y="3039675"/>
              <a:ext cx="2425" cy="3650"/>
            </a:xfrm>
            <a:custGeom>
              <a:avLst/>
              <a:gdLst/>
              <a:ahLst/>
              <a:cxnLst/>
              <a:rect l="l" t="t" r="r" b="b"/>
              <a:pathLst>
                <a:path w="97" h="146" extrusionOk="0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667;p78">
              <a:extLst>
                <a:ext uri="{FF2B5EF4-FFF2-40B4-BE49-F238E27FC236}">
                  <a16:creationId xmlns:a16="http://schemas.microsoft.com/office/drawing/2014/main" id="{875774B3-4DD2-6525-7AFE-00F8D00A2866}"/>
                </a:ext>
              </a:extLst>
            </p:cNvPr>
            <p:cNvSpPr/>
            <p:nvPr/>
          </p:nvSpPr>
          <p:spPr>
            <a:xfrm>
              <a:off x="6013550" y="33516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668;p78">
              <a:extLst>
                <a:ext uri="{FF2B5EF4-FFF2-40B4-BE49-F238E27FC236}">
                  <a16:creationId xmlns:a16="http://schemas.microsoft.com/office/drawing/2014/main" id="{9D888617-3B90-F553-446C-EAE004EEBE22}"/>
                </a:ext>
              </a:extLst>
            </p:cNvPr>
            <p:cNvSpPr/>
            <p:nvPr/>
          </p:nvSpPr>
          <p:spPr>
            <a:xfrm>
              <a:off x="6661050" y="2225050"/>
              <a:ext cx="3275" cy="4200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669;p78">
              <a:extLst>
                <a:ext uri="{FF2B5EF4-FFF2-40B4-BE49-F238E27FC236}">
                  <a16:creationId xmlns:a16="http://schemas.microsoft.com/office/drawing/2014/main" id="{889E5975-F2DE-B905-C630-85FA19892680}"/>
                </a:ext>
              </a:extLst>
            </p:cNvPr>
            <p:cNvSpPr/>
            <p:nvPr/>
          </p:nvSpPr>
          <p:spPr>
            <a:xfrm>
              <a:off x="4492925" y="1558725"/>
              <a:ext cx="2898050" cy="2460325"/>
            </a:xfrm>
            <a:custGeom>
              <a:avLst/>
              <a:gdLst/>
              <a:ahLst/>
              <a:cxnLst/>
              <a:rect l="l" t="t" r="r" b="b"/>
              <a:pathLst>
                <a:path w="115922" h="98413" extrusionOk="0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670;p78">
              <a:extLst>
                <a:ext uri="{FF2B5EF4-FFF2-40B4-BE49-F238E27FC236}">
                  <a16:creationId xmlns:a16="http://schemas.microsoft.com/office/drawing/2014/main" id="{DA78402F-E93C-5D22-0E61-4ED79EA2724C}"/>
                </a:ext>
              </a:extLst>
            </p:cNvPr>
            <p:cNvSpPr/>
            <p:nvPr/>
          </p:nvSpPr>
          <p:spPr>
            <a:xfrm>
              <a:off x="3821825" y="993775"/>
              <a:ext cx="392800" cy="417775"/>
            </a:xfrm>
            <a:custGeom>
              <a:avLst/>
              <a:gdLst/>
              <a:ahLst/>
              <a:cxnLst/>
              <a:rect l="l" t="t" r="r" b="b"/>
              <a:pathLst>
                <a:path w="15712" h="16711" extrusionOk="0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671;p78">
              <a:extLst>
                <a:ext uri="{FF2B5EF4-FFF2-40B4-BE49-F238E27FC236}">
                  <a16:creationId xmlns:a16="http://schemas.microsoft.com/office/drawing/2014/main" id="{5E8486AB-8854-A0D2-9CA0-9D8D01A7FA65}"/>
                </a:ext>
              </a:extLst>
            </p:cNvPr>
            <p:cNvSpPr/>
            <p:nvPr/>
          </p:nvSpPr>
          <p:spPr>
            <a:xfrm>
              <a:off x="4492625" y="804475"/>
              <a:ext cx="446125" cy="296800"/>
            </a:xfrm>
            <a:custGeom>
              <a:avLst/>
              <a:gdLst/>
              <a:ahLst/>
              <a:cxnLst/>
              <a:rect l="l" t="t" r="r" b="b"/>
              <a:pathLst>
                <a:path w="17845" h="11872" extrusionOk="0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672;p78">
              <a:extLst>
                <a:ext uri="{FF2B5EF4-FFF2-40B4-BE49-F238E27FC236}">
                  <a16:creationId xmlns:a16="http://schemas.microsoft.com/office/drawing/2014/main" id="{98954D7C-2814-A14A-B51E-8B147FCAEE7F}"/>
                </a:ext>
              </a:extLst>
            </p:cNvPr>
            <p:cNvSpPr/>
            <p:nvPr/>
          </p:nvSpPr>
          <p:spPr>
            <a:xfrm>
              <a:off x="5432550" y="952075"/>
              <a:ext cx="328650" cy="322675"/>
            </a:xfrm>
            <a:custGeom>
              <a:avLst/>
              <a:gdLst/>
              <a:ahLst/>
              <a:cxnLst/>
              <a:rect l="l" t="t" r="r" b="b"/>
              <a:pathLst>
                <a:path w="13146" h="12907" extrusionOk="0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673;p78">
              <a:extLst>
                <a:ext uri="{FF2B5EF4-FFF2-40B4-BE49-F238E27FC236}">
                  <a16:creationId xmlns:a16="http://schemas.microsoft.com/office/drawing/2014/main" id="{E4C71E13-6A30-022C-6405-044D933886B6}"/>
                </a:ext>
              </a:extLst>
            </p:cNvPr>
            <p:cNvSpPr/>
            <p:nvPr/>
          </p:nvSpPr>
          <p:spPr>
            <a:xfrm>
              <a:off x="6326800" y="1440800"/>
              <a:ext cx="161475" cy="100175"/>
            </a:xfrm>
            <a:custGeom>
              <a:avLst/>
              <a:gdLst/>
              <a:ahLst/>
              <a:cxnLst/>
              <a:rect l="l" t="t" r="r" b="b"/>
              <a:pathLst>
                <a:path w="6459" h="4007" extrusionOk="0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674;p78">
              <a:extLst>
                <a:ext uri="{FF2B5EF4-FFF2-40B4-BE49-F238E27FC236}">
                  <a16:creationId xmlns:a16="http://schemas.microsoft.com/office/drawing/2014/main" id="{CFD91A7D-6544-6553-41F5-20BE2B1AEF5A}"/>
                </a:ext>
              </a:extLst>
            </p:cNvPr>
            <p:cNvSpPr/>
            <p:nvPr/>
          </p:nvSpPr>
          <p:spPr>
            <a:xfrm>
              <a:off x="6512725" y="1459400"/>
              <a:ext cx="130525" cy="109825"/>
            </a:xfrm>
            <a:custGeom>
              <a:avLst/>
              <a:gdLst/>
              <a:ahLst/>
              <a:cxnLst/>
              <a:rect l="l" t="t" r="r" b="b"/>
              <a:pathLst>
                <a:path w="5221" h="4393" extrusionOk="0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675;p78">
              <a:extLst>
                <a:ext uri="{FF2B5EF4-FFF2-40B4-BE49-F238E27FC236}">
                  <a16:creationId xmlns:a16="http://schemas.microsoft.com/office/drawing/2014/main" id="{6BEF1247-759F-4D74-4760-2D65F63B0F3D}"/>
                </a:ext>
              </a:extLst>
            </p:cNvPr>
            <p:cNvSpPr/>
            <p:nvPr/>
          </p:nvSpPr>
          <p:spPr>
            <a:xfrm>
              <a:off x="6382025" y="1568650"/>
              <a:ext cx="133400" cy="76300"/>
            </a:xfrm>
            <a:custGeom>
              <a:avLst/>
              <a:gdLst/>
              <a:ahLst/>
              <a:cxnLst/>
              <a:rect l="l" t="t" r="r" b="b"/>
              <a:pathLst>
                <a:path w="5336" h="3052" extrusionOk="0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676;p78">
              <a:extLst>
                <a:ext uri="{FF2B5EF4-FFF2-40B4-BE49-F238E27FC236}">
                  <a16:creationId xmlns:a16="http://schemas.microsoft.com/office/drawing/2014/main" id="{A74BC207-2352-950B-1991-704C8C36B8AF}"/>
                </a:ext>
              </a:extLst>
            </p:cNvPr>
            <p:cNvSpPr/>
            <p:nvPr/>
          </p:nvSpPr>
          <p:spPr>
            <a:xfrm>
              <a:off x="7159050" y="1734200"/>
              <a:ext cx="125325" cy="71225"/>
            </a:xfrm>
            <a:custGeom>
              <a:avLst/>
              <a:gdLst/>
              <a:ahLst/>
              <a:cxnLst/>
              <a:rect l="l" t="t" r="r" b="b"/>
              <a:pathLst>
                <a:path w="5013" h="2849" extrusionOk="0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677;p78">
              <a:extLst>
                <a:ext uri="{FF2B5EF4-FFF2-40B4-BE49-F238E27FC236}">
                  <a16:creationId xmlns:a16="http://schemas.microsoft.com/office/drawing/2014/main" id="{5CE36C72-DA32-3E31-A351-D741D4D88DD1}"/>
                </a:ext>
              </a:extLst>
            </p:cNvPr>
            <p:cNvSpPr/>
            <p:nvPr/>
          </p:nvSpPr>
          <p:spPr>
            <a:xfrm>
              <a:off x="5991550" y="3413900"/>
              <a:ext cx="83825" cy="164550"/>
            </a:xfrm>
            <a:custGeom>
              <a:avLst/>
              <a:gdLst/>
              <a:ahLst/>
              <a:cxnLst/>
              <a:rect l="l" t="t" r="r" b="b"/>
              <a:pathLst>
                <a:path w="3353" h="6582" extrusionOk="0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678;p78">
              <a:extLst>
                <a:ext uri="{FF2B5EF4-FFF2-40B4-BE49-F238E27FC236}">
                  <a16:creationId xmlns:a16="http://schemas.microsoft.com/office/drawing/2014/main" id="{0DD72D1F-2A2E-DA7E-E03E-F0632EEA31BC}"/>
                </a:ext>
              </a:extLst>
            </p:cNvPr>
            <p:cNvSpPr/>
            <p:nvPr/>
          </p:nvSpPr>
          <p:spPr>
            <a:xfrm>
              <a:off x="5981225" y="3763550"/>
              <a:ext cx="150150" cy="137775"/>
            </a:xfrm>
            <a:custGeom>
              <a:avLst/>
              <a:gdLst/>
              <a:ahLst/>
              <a:cxnLst/>
              <a:rect l="l" t="t" r="r" b="b"/>
              <a:pathLst>
                <a:path w="6006" h="5511" extrusionOk="0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679;p78">
              <a:extLst>
                <a:ext uri="{FF2B5EF4-FFF2-40B4-BE49-F238E27FC236}">
                  <a16:creationId xmlns:a16="http://schemas.microsoft.com/office/drawing/2014/main" id="{B844D899-E5E1-4479-059C-E2D8FF64114D}"/>
                </a:ext>
              </a:extLst>
            </p:cNvPr>
            <p:cNvSpPr/>
            <p:nvPr/>
          </p:nvSpPr>
          <p:spPr>
            <a:xfrm>
              <a:off x="6073900" y="3620300"/>
              <a:ext cx="92475" cy="102900"/>
            </a:xfrm>
            <a:custGeom>
              <a:avLst/>
              <a:gdLst/>
              <a:ahLst/>
              <a:cxnLst/>
              <a:rect l="l" t="t" r="r" b="b"/>
              <a:pathLst>
                <a:path w="3699" h="4116" extrusionOk="0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680;p78">
              <a:extLst>
                <a:ext uri="{FF2B5EF4-FFF2-40B4-BE49-F238E27FC236}">
                  <a16:creationId xmlns:a16="http://schemas.microsoft.com/office/drawing/2014/main" id="{6FE82AB8-46FE-53FF-E559-FFE81AAC85E4}"/>
                </a:ext>
              </a:extLst>
            </p:cNvPr>
            <p:cNvSpPr/>
            <p:nvPr/>
          </p:nvSpPr>
          <p:spPr>
            <a:xfrm>
              <a:off x="5776700" y="3655450"/>
              <a:ext cx="255650" cy="229725"/>
            </a:xfrm>
            <a:custGeom>
              <a:avLst/>
              <a:gdLst/>
              <a:ahLst/>
              <a:cxnLst/>
              <a:rect l="l" t="t" r="r" b="b"/>
              <a:pathLst>
                <a:path w="10226" h="9189" extrusionOk="0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681;p78">
              <a:extLst>
                <a:ext uri="{FF2B5EF4-FFF2-40B4-BE49-F238E27FC236}">
                  <a16:creationId xmlns:a16="http://schemas.microsoft.com/office/drawing/2014/main" id="{94A3B558-93DD-68C6-772D-160D5BCE1267}"/>
                </a:ext>
              </a:extLst>
            </p:cNvPr>
            <p:cNvSpPr/>
            <p:nvPr/>
          </p:nvSpPr>
          <p:spPr>
            <a:xfrm>
              <a:off x="6225900" y="3825325"/>
              <a:ext cx="398875" cy="192375"/>
            </a:xfrm>
            <a:custGeom>
              <a:avLst/>
              <a:gdLst/>
              <a:ahLst/>
              <a:cxnLst/>
              <a:rect l="l" t="t" r="r" b="b"/>
              <a:pathLst>
                <a:path w="15955" h="7695" extrusionOk="0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682;p78">
              <a:extLst>
                <a:ext uri="{FF2B5EF4-FFF2-40B4-BE49-F238E27FC236}">
                  <a16:creationId xmlns:a16="http://schemas.microsoft.com/office/drawing/2014/main" id="{F0339058-C68B-7967-6CBD-59F78283C0E6}"/>
                </a:ext>
              </a:extLst>
            </p:cNvPr>
            <p:cNvSpPr/>
            <p:nvPr/>
          </p:nvSpPr>
          <p:spPr>
            <a:xfrm>
              <a:off x="6167800" y="4229200"/>
              <a:ext cx="43975" cy="65425"/>
            </a:xfrm>
            <a:custGeom>
              <a:avLst/>
              <a:gdLst/>
              <a:ahLst/>
              <a:cxnLst/>
              <a:rect l="l" t="t" r="r" b="b"/>
              <a:pathLst>
                <a:path w="1759" h="2617" extrusionOk="0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683;p78">
              <a:extLst>
                <a:ext uri="{FF2B5EF4-FFF2-40B4-BE49-F238E27FC236}">
                  <a16:creationId xmlns:a16="http://schemas.microsoft.com/office/drawing/2014/main" id="{B7720972-6BCD-CA57-AF1F-000FF4634CEB}"/>
                </a:ext>
              </a:extLst>
            </p:cNvPr>
            <p:cNvSpPr/>
            <p:nvPr/>
          </p:nvSpPr>
          <p:spPr>
            <a:xfrm>
              <a:off x="6091225" y="4333200"/>
              <a:ext cx="12375" cy="16700"/>
            </a:xfrm>
            <a:custGeom>
              <a:avLst/>
              <a:gdLst/>
              <a:ahLst/>
              <a:cxnLst/>
              <a:rect l="l" t="t" r="r" b="b"/>
              <a:pathLst>
                <a:path w="495" h="668" extrusionOk="0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684;p78">
              <a:extLst>
                <a:ext uri="{FF2B5EF4-FFF2-40B4-BE49-F238E27FC236}">
                  <a16:creationId xmlns:a16="http://schemas.microsoft.com/office/drawing/2014/main" id="{0C12B773-080E-8DEA-19A4-77FC84E26516}"/>
                </a:ext>
              </a:extLst>
            </p:cNvPr>
            <p:cNvSpPr/>
            <p:nvPr/>
          </p:nvSpPr>
          <p:spPr>
            <a:xfrm>
              <a:off x="6144775" y="4219175"/>
              <a:ext cx="40950" cy="59275"/>
            </a:xfrm>
            <a:custGeom>
              <a:avLst/>
              <a:gdLst/>
              <a:ahLst/>
              <a:cxnLst/>
              <a:rect l="l" t="t" r="r" b="b"/>
              <a:pathLst>
                <a:path w="1638" h="2371" extrusionOk="0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685;p78">
              <a:extLst>
                <a:ext uri="{FF2B5EF4-FFF2-40B4-BE49-F238E27FC236}">
                  <a16:creationId xmlns:a16="http://schemas.microsoft.com/office/drawing/2014/main" id="{87FBB4F2-CC24-76C5-FC13-79797A81AD28}"/>
                </a:ext>
              </a:extLst>
            </p:cNvPr>
            <p:cNvSpPr/>
            <p:nvPr/>
          </p:nvSpPr>
          <p:spPr>
            <a:xfrm>
              <a:off x="5868925" y="3998175"/>
              <a:ext cx="673275" cy="683025"/>
            </a:xfrm>
            <a:custGeom>
              <a:avLst/>
              <a:gdLst/>
              <a:ahLst/>
              <a:cxnLst/>
              <a:rect l="l" t="t" r="r" b="b"/>
              <a:pathLst>
                <a:path w="26931" h="27321" extrusionOk="0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686;p78">
              <a:extLst>
                <a:ext uri="{FF2B5EF4-FFF2-40B4-BE49-F238E27FC236}">
                  <a16:creationId xmlns:a16="http://schemas.microsoft.com/office/drawing/2014/main" id="{20AFFF72-D237-D60B-96FE-4A457C757A5F}"/>
                </a:ext>
              </a:extLst>
            </p:cNvPr>
            <p:cNvSpPr/>
            <p:nvPr/>
          </p:nvSpPr>
          <p:spPr>
            <a:xfrm>
              <a:off x="6158125" y="4021950"/>
              <a:ext cx="552250" cy="774725"/>
            </a:xfrm>
            <a:custGeom>
              <a:avLst/>
              <a:gdLst/>
              <a:ahLst/>
              <a:cxnLst/>
              <a:rect l="l" t="t" r="r" b="b"/>
              <a:pathLst>
                <a:path w="22090" h="30989" extrusionOk="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687;p78">
              <a:extLst>
                <a:ext uri="{FF2B5EF4-FFF2-40B4-BE49-F238E27FC236}">
                  <a16:creationId xmlns:a16="http://schemas.microsoft.com/office/drawing/2014/main" id="{93E66920-5109-AC22-7928-82E156AC8225}"/>
                </a:ext>
              </a:extLst>
            </p:cNvPr>
            <p:cNvSpPr/>
            <p:nvPr/>
          </p:nvSpPr>
          <p:spPr>
            <a:xfrm>
              <a:off x="6920800" y="4536575"/>
              <a:ext cx="288650" cy="364500"/>
            </a:xfrm>
            <a:custGeom>
              <a:avLst/>
              <a:gdLst/>
              <a:ahLst/>
              <a:cxnLst/>
              <a:rect l="l" t="t" r="r" b="b"/>
              <a:pathLst>
                <a:path w="11546" h="14580" extrusionOk="0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688;p78">
              <a:extLst>
                <a:ext uri="{FF2B5EF4-FFF2-40B4-BE49-F238E27FC236}">
                  <a16:creationId xmlns:a16="http://schemas.microsoft.com/office/drawing/2014/main" id="{CB934A11-3820-E86C-1518-6A9DEBBD7A3A}"/>
                </a:ext>
              </a:extLst>
            </p:cNvPr>
            <p:cNvSpPr/>
            <p:nvPr/>
          </p:nvSpPr>
          <p:spPr>
            <a:xfrm>
              <a:off x="4490450" y="4030275"/>
              <a:ext cx="166950" cy="327500"/>
            </a:xfrm>
            <a:custGeom>
              <a:avLst/>
              <a:gdLst/>
              <a:ahLst/>
              <a:cxnLst/>
              <a:rect l="l" t="t" r="r" b="b"/>
              <a:pathLst>
                <a:path w="6678" h="13100" extrusionOk="0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89;p78">
              <a:extLst>
                <a:ext uri="{FF2B5EF4-FFF2-40B4-BE49-F238E27FC236}">
                  <a16:creationId xmlns:a16="http://schemas.microsoft.com/office/drawing/2014/main" id="{3A6FEA83-2E1F-3093-6847-5FD30A31963E}"/>
                </a:ext>
              </a:extLst>
            </p:cNvPr>
            <p:cNvSpPr/>
            <p:nvPr/>
          </p:nvSpPr>
          <p:spPr>
            <a:xfrm>
              <a:off x="2233550" y="2129125"/>
              <a:ext cx="18850" cy="19225"/>
            </a:xfrm>
            <a:custGeom>
              <a:avLst/>
              <a:gdLst/>
              <a:ahLst/>
              <a:cxnLst/>
              <a:rect l="l" t="t" r="r" b="b"/>
              <a:pathLst>
                <a:path w="754" h="7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690;p78">
              <a:extLst>
                <a:ext uri="{FF2B5EF4-FFF2-40B4-BE49-F238E27FC236}">
                  <a16:creationId xmlns:a16="http://schemas.microsoft.com/office/drawing/2014/main" id="{AC2A827C-B7B8-6750-8AE6-8E972574394E}"/>
                </a:ext>
              </a:extLst>
            </p:cNvPr>
            <p:cNvSpPr/>
            <p:nvPr/>
          </p:nvSpPr>
          <p:spPr>
            <a:xfrm>
              <a:off x="1535825" y="2847850"/>
              <a:ext cx="14525" cy="17925"/>
            </a:xfrm>
            <a:custGeom>
              <a:avLst/>
              <a:gdLst/>
              <a:ahLst/>
              <a:cxnLst/>
              <a:rect l="l" t="t" r="r" b="b"/>
              <a:pathLst>
                <a:path w="581" h="717" extrusionOk="0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691;p78">
              <a:extLst>
                <a:ext uri="{FF2B5EF4-FFF2-40B4-BE49-F238E27FC236}">
                  <a16:creationId xmlns:a16="http://schemas.microsoft.com/office/drawing/2014/main" id="{918041BF-7E75-452E-AB2E-67BC800B14FD}"/>
                </a:ext>
              </a:extLst>
            </p:cNvPr>
            <p:cNvSpPr/>
            <p:nvPr/>
          </p:nvSpPr>
          <p:spPr>
            <a:xfrm>
              <a:off x="1637725" y="3318000"/>
              <a:ext cx="22850" cy="21675"/>
            </a:xfrm>
            <a:custGeom>
              <a:avLst/>
              <a:gdLst/>
              <a:ahLst/>
              <a:cxnLst/>
              <a:rect l="l" t="t" r="r" b="b"/>
              <a:pathLst>
                <a:path w="914" h="867" extrusionOk="0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692;p78">
              <a:extLst>
                <a:ext uri="{FF2B5EF4-FFF2-40B4-BE49-F238E27FC236}">
                  <a16:creationId xmlns:a16="http://schemas.microsoft.com/office/drawing/2014/main" id="{69EABDA4-0D85-9A8C-3D6B-92D1F4EA3E96}"/>
                </a:ext>
              </a:extLst>
            </p:cNvPr>
            <p:cNvSpPr/>
            <p:nvPr/>
          </p:nvSpPr>
          <p:spPr>
            <a:xfrm>
              <a:off x="1580550" y="3339650"/>
              <a:ext cx="57200" cy="68650"/>
            </a:xfrm>
            <a:custGeom>
              <a:avLst/>
              <a:gdLst/>
              <a:ahLst/>
              <a:cxnLst/>
              <a:rect l="l" t="t" r="r" b="b"/>
              <a:pathLst>
                <a:path w="2288" h="2746" extrusionOk="0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693;p78">
              <a:extLst>
                <a:ext uri="{FF2B5EF4-FFF2-40B4-BE49-F238E27FC236}">
                  <a16:creationId xmlns:a16="http://schemas.microsoft.com/office/drawing/2014/main" id="{314CE246-4A04-098E-5C34-BD1E558D4108}"/>
                </a:ext>
              </a:extLst>
            </p:cNvPr>
            <p:cNvSpPr/>
            <p:nvPr/>
          </p:nvSpPr>
          <p:spPr>
            <a:xfrm>
              <a:off x="1583350" y="3416000"/>
              <a:ext cx="9150" cy="13450"/>
            </a:xfrm>
            <a:custGeom>
              <a:avLst/>
              <a:gdLst/>
              <a:ahLst/>
              <a:cxnLst/>
              <a:rect l="l" t="t" r="r" b="b"/>
              <a:pathLst>
                <a:path w="366" h="538" extrusionOk="0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694;p78">
              <a:extLst>
                <a:ext uri="{FF2B5EF4-FFF2-40B4-BE49-F238E27FC236}">
                  <a16:creationId xmlns:a16="http://schemas.microsoft.com/office/drawing/2014/main" id="{6CFFF25C-3789-B805-4CBF-709737202879}"/>
                </a:ext>
              </a:extLst>
            </p:cNvPr>
            <p:cNvSpPr/>
            <p:nvPr/>
          </p:nvSpPr>
          <p:spPr>
            <a:xfrm>
              <a:off x="989675" y="1551075"/>
              <a:ext cx="1615425" cy="1865375"/>
            </a:xfrm>
            <a:custGeom>
              <a:avLst/>
              <a:gdLst/>
              <a:ahLst/>
              <a:cxnLst/>
              <a:rect l="l" t="t" r="r" b="b"/>
              <a:pathLst>
                <a:path w="64617" h="74615" extrusionOk="0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695;p78">
              <a:extLst>
                <a:ext uri="{FF2B5EF4-FFF2-40B4-BE49-F238E27FC236}">
                  <a16:creationId xmlns:a16="http://schemas.microsoft.com/office/drawing/2014/main" id="{3ABD89AB-4312-02F8-A5A7-C63DB805A12F}"/>
                </a:ext>
              </a:extLst>
            </p:cNvPr>
            <p:cNvSpPr/>
            <p:nvPr/>
          </p:nvSpPr>
          <p:spPr>
            <a:xfrm>
              <a:off x="2436050" y="2480575"/>
              <a:ext cx="6675" cy="6050"/>
            </a:xfrm>
            <a:custGeom>
              <a:avLst/>
              <a:gdLst/>
              <a:ahLst/>
              <a:cxnLst/>
              <a:rect l="l" t="t" r="r" b="b"/>
              <a:pathLst>
                <a:path w="267" h="242" extrusionOk="0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696;p78">
              <a:extLst>
                <a:ext uri="{FF2B5EF4-FFF2-40B4-BE49-F238E27FC236}">
                  <a16:creationId xmlns:a16="http://schemas.microsoft.com/office/drawing/2014/main" id="{F1124C1F-6AFD-47DC-C7CD-7F145E5E8150}"/>
                </a:ext>
              </a:extLst>
            </p:cNvPr>
            <p:cNvSpPr/>
            <p:nvPr/>
          </p:nvSpPr>
          <p:spPr>
            <a:xfrm>
              <a:off x="3237575" y="748750"/>
              <a:ext cx="6150" cy="6250"/>
            </a:xfrm>
            <a:custGeom>
              <a:avLst/>
              <a:gdLst/>
              <a:ahLst/>
              <a:cxnLst/>
              <a:rect l="l" t="t" r="r" b="b"/>
              <a:pathLst>
                <a:path w="246" h="250" extrusionOk="0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697;p78">
              <a:extLst>
                <a:ext uri="{FF2B5EF4-FFF2-40B4-BE49-F238E27FC236}">
                  <a16:creationId xmlns:a16="http://schemas.microsoft.com/office/drawing/2014/main" id="{A9E4BB3F-6836-8826-7FE4-5D0B80FFD9D0}"/>
                </a:ext>
              </a:extLst>
            </p:cNvPr>
            <p:cNvSpPr/>
            <p:nvPr/>
          </p:nvSpPr>
          <p:spPr>
            <a:xfrm>
              <a:off x="3544900" y="2688975"/>
              <a:ext cx="3150" cy="5800"/>
            </a:xfrm>
            <a:custGeom>
              <a:avLst/>
              <a:gdLst/>
              <a:ahLst/>
              <a:cxnLst/>
              <a:rect l="l" t="t" r="r" b="b"/>
              <a:pathLst>
                <a:path w="126" h="232" extrusionOk="0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698;p78">
              <a:extLst>
                <a:ext uri="{FF2B5EF4-FFF2-40B4-BE49-F238E27FC236}">
                  <a16:creationId xmlns:a16="http://schemas.microsoft.com/office/drawing/2014/main" id="{F2338D04-EFF6-6382-1CB8-8123544BE6D1}"/>
                </a:ext>
              </a:extLst>
            </p:cNvPr>
            <p:cNvSpPr/>
            <p:nvPr/>
          </p:nvSpPr>
          <p:spPr>
            <a:xfrm>
              <a:off x="3431000" y="2330125"/>
              <a:ext cx="228750" cy="311750"/>
            </a:xfrm>
            <a:custGeom>
              <a:avLst/>
              <a:gdLst/>
              <a:ahLst/>
              <a:cxnLst/>
              <a:rect l="l" t="t" r="r" b="b"/>
              <a:pathLst>
                <a:path w="9150" h="12470" extrusionOk="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FC529-CE10-F0D7-F3FE-23F9E6BD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7910434" cy="572700"/>
          </a:xfrm>
        </p:spPr>
        <p:txBody>
          <a:bodyPr/>
          <a:lstStyle/>
          <a:p>
            <a:pPr algn="l"/>
            <a:r>
              <a:rPr lang="ru-RU" sz="1400" b="0" dirty="0"/>
              <a:t>Холодная война, период напряженных отношений между Соединенными Штатами и Советским Союзом, оказала глобальное влияние на политику, экономику и общество.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BF6F87-A07D-1A5B-E622-1A8993166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33" y="1164777"/>
            <a:ext cx="3398000" cy="3079800"/>
          </a:xfrm>
        </p:spPr>
        <p:txBody>
          <a:bodyPr/>
          <a:lstStyle/>
          <a:p>
            <a:pPr marL="139700" indent="0" algn="ctr">
              <a:buNone/>
            </a:pPr>
            <a:r>
              <a:rPr lang="ru-RU" sz="1000" b="1" dirty="0"/>
              <a:t>Биполярный мир</a:t>
            </a:r>
          </a:p>
          <a:p>
            <a:pPr marL="139700" indent="0">
              <a:buNone/>
            </a:pPr>
            <a:r>
              <a:rPr lang="ru-RU" sz="900" dirty="0"/>
              <a:t>Холодная война привела к формированию биполярного мира, где СССР и США стали двумя доминирующими сверхдержавами, каждая со своей сферой влияния и союзниками.</a:t>
            </a:r>
          </a:p>
          <a:p>
            <a:pPr marL="139700" indent="0">
              <a:buNone/>
            </a:pPr>
            <a:endParaRPr lang="ru-RU" sz="900" dirty="0"/>
          </a:p>
          <a:p>
            <a:pPr marL="139700" indent="0" algn="ctr">
              <a:buNone/>
            </a:pPr>
            <a:r>
              <a:rPr lang="ru-RU" sz="900" dirty="0"/>
              <a:t> </a:t>
            </a:r>
            <a:r>
              <a:rPr lang="ru-RU" sz="1000" b="1" dirty="0"/>
              <a:t>Гонка вооружений</a:t>
            </a:r>
          </a:p>
          <a:p>
            <a:pPr marL="139700" indent="0">
              <a:buNone/>
            </a:pPr>
            <a:r>
              <a:rPr lang="ru-RU" sz="900" dirty="0"/>
              <a:t> Вероятность прямого столкновения между двумя странами привела к гонке вооружений и развитию мощных ядерных арсеналов. Обе стороны проявляли активные усилия в создании новых оружий и технологий, чтобы поддерживать стратегическую паритетную ситуацию.</a:t>
            </a:r>
          </a:p>
          <a:p>
            <a:pPr marL="139700" indent="0">
              <a:buNone/>
            </a:pPr>
            <a:endParaRPr lang="ru-RU" sz="900" dirty="0"/>
          </a:p>
          <a:p>
            <a:pPr marL="139700" indent="0" algn="ctr">
              <a:buNone/>
            </a:pPr>
            <a:r>
              <a:rPr lang="ru-RU" sz="1000" b="1" dirty="0"/>
              <a:t>Космическая гонка</a:t>
            </a:r>
          </a:p>
          <a:p>
            <a:pPr marL="139700" indent="0">
              <a:buNone/>
            </a:pPr>
            <a:r>
              <a:rPr lang="ru-RU" sz="900" dirty="0"/>
              <a:t> Холодная война стимулировала конкуренцию в космической области между СССР и США. Это привело к знаменитым успехам, таким как запуск первого искусственного спутника Земли (Спутника-1) СССР и первой лунной посадки (Аполлон-11) США.</a:t>
            </a:r>
          </a:p>
          <a:p>
            <a:pPr marL="139700" indent="0">
              <a:buNone/>
            </a:pPr>
            <a:endParaRPr lang="ru-RU" sz="900" dirty="0"/>
          </a:p>
          <a:p>
            <a:pPr marL="139700" indent="0">
              <a:buNone/>
            </a:pPr>
            <a:endParaRPr lang="ru-RU" sz="9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E0BA31-888C-CD8C-8525-147BFDFF23B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352873" y="1022374"/>
            <a:ext cx="4337216" cy="3079800"/>
          </a:xfrm>
        </p:spPr>
        <p:txBody>
          <a:bodyPr/>
          <a:lstStyle/>
          <a:p>
            <a:pPr marL="139700" indent="0" algn="ctr">
              <a:buNone/>
            </a:pPr>
            <a:r>
              <a:rPr lang="ru-RU" sz="1000" b="1" dirty="0"/>
              <a:t>Разделение мира</a:t>
            </a:r>
          </a:p>
          <a:p>
            <a:pPr marL="139700" indent="0">
              <a:buNone/>
            </a:pPr>
            <a:r>
              <a:rPr lang="ru-RU" sz="900" dirty="0"/>
              <a:t> Холодная война способствовала разделению мира на две идеологически противоположные лагеря. Западные страны, поддерживаемые США, входили в сферу западного капитализма, тогда как восточные европейские страны и большая часть Азии присоединились к сфере коммунизма под руководством Советского Союза.</a:t>
            </a:r>
          </a:p>
          <a:p>
            <a:pPr marL="139700" indent="0" algn="ctr">
              <a:buNone/>
            </a:pPr>
            <a:br>
              <a:rPr lang="ru-RU" sz="900" dirty="0"/>
            </a:br>
            <a:r>
              <a:rPr lang="ru-RU" sz="1000" b="1" dirty="0"/>
              <a:t>Прокатная война и вооруженные конфликты</a:t>
            </a:r>
          </a:p>
          <a:p>
            <a:pPr marL="139700" indent="0">
              <a:buNone/>
            </a:pPr>
            <a:r>
              <a:rPr lang="ru-RU" sz="900" dirty="0"/>
              <a:t>Холодная война стала стимулом для различных прокатных войн и вооруженных конфликтов по всему миру. Обе стороны поддерживали своих союзников и вмешивались во внутренние конфликты других стран в попытке расширить свою сферу влияния.</a:t>
            </a:r>
          </a:p>
          <a:p>
            <a:pPr marL="139700" indent="0">
              <a:buNone/>
            </a:pPr>
            <a:endParaRPr lang="ru-RU" sz="1000" b="1" dirty="0"/>
          </a:p>
          <a:p>
            <a:pPr marL="139700" indent="0" algn="ctr">
              <a:buNone/>
            </a:pPr>
            <a:r>
              <a:rPr lang="ru-RU" sz="1000" b="1" dirty="0"/>
              <a:t>Конец СССР</a:t>
            </a:r>
          </a:p>
          <a:p>
            <a:pPr marL="139700" indent="0">
              <a:buNone/>
            </a:pPr>
            <a:r>
              <a:rPr lang="ru-RU" sz="900" dirty="0"/>
              <a:t>В конечном итоге, холодная война завершилась победой США и свержением Советского Союза. В 1991 году СССР распался, что привело к концу идеологической, политической и военной конфронтации между двумя главными супердержавами.</a:t>
            </a:r>
          </a:p>
          <a:p>
            <a:pPr marL="139700" indent="0">
              <a:buNone/>
            </a:pPr>
            <a:endParaRPr lang="ru-RU" sz="900" dirty="0"/>
          </a:p>
          <a:p>
            <a:pPr marL="139700" indent="0" algn="ctr">
              <a:buNone/>
            </a:pPr>
            <a:r>
              <a:rPr lang="ru-RU" sz="900" dirty="0"/>
              <a:t> </a:t>
            </a:r>
            <a:r>
              <a:rPr lang="ru-RU" sz="1000" b="1" dirty="0"/>
              <a:t>Глобализация</a:t>
            </a:r>
          </a:p>
          <a:p>
            <a:pPr marL="139700" indent="0">
              <a:buNone/>
            </a:pPr>
            <a:r>
              <a:rPr lang="ru-RU" sz="900" dirty="0"/>
              <a:t>После холодной войны начался процесс глобализации, когда множество стран обратилось к рыночной экономике и поискам новых форм сотрудничества, вследствие разрыва жест</a:t>
            </a:r>
          </a:p>
        </p:txBody>
      </p:sp>
    </p:spTree>
    <p:extLst>
      <p:ext uri="{BB962C8B-B14F-4D97-AF65-F5344CB8AC3E}">
        <p14:creationId xmlns:p14="http://schemas.microsoft.com/office/powerpoint/2010/main" val="2731073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89" r="179"/>
          <a:stretch/>
        </p:blipFill>
        <p:spPr>
          <a:xfrm>
            <a:off x="-25" y="-13725"/>
            <a:ext cx="9143997" cy="5157300"/>
          </a:xfrm>
          <a:prstGeom prst="rect">
            <a:avLst/>
          </a:prstGeom>
        </p:spPr>
      </p:pic>
      <p:sp>
        <p:nvSpPr>
          <p:cNvPr id="490" name="Google Shape;490;p52"/>
          <p:cNvSpPr txBox="1">
            <a:spLocks noGrp="1"/>
          </p:cNvSpPr>
          <p:nvPr>
            <p:ph type="title"/>
          </p:nvPr>
        </p:nvSpPr>
        <p:spPr>
          <a:xfrm>
            <a:off x="1873173" y="1995235"/>
            <a:ext cx="5397600" cy="706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25806">
            <a:off x="7815249" y="-169438"/>
            <a:ext cx="3058255" cy="17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6847">
            <a:off x="-162605" y="4363403"/>
            <a:ext cx="3052668" cy="1715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6446">
            <a:off x="5729408" y="1077275"/>
            <a:ext cx="2908737" cy="163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142673">
            <a:off x="5607395" y="2364978"/>
            <a:ext cx="3052668" cy="171533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808842" y="1572846"/>
            <a:ext cx="4230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Определение понятия «Холодная война»</a:t>
            </a:r>
            <a:endParaRPr sz="2800" dirty="0"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6398" y="1357225"/>
            <a:ext cx="2023025" cy="295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DB44FC-4326-8723-2AB7-C56BDA5447CF}"/>
              </a:ext>
            </a:extLst>
          </p:cNvPr>
          <p:cNvSpPr txBox="1"/>
          <p:nvPr/>
        </p:nvSpPr>
        <p:spPr>
          <a:xfrm>
            <a:off x="450938" y="1023638"/>
            <a:ext cx="85427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Холодная война </a:t>
            </a:r>
            <a:r>
              <a:rPr lang="ru-RU" dirty="0"/>
              <a:t>- это период глобального геополитического противостояния между СССР и его союзниками, с одной стороны, и США и их союзниками - с другой, длившееся с середины 1940-х до начала 1990-х годов.</a:t>
            </a:r>
          </a:p>
          <a:p>
            <a:endParaRPr lang="ru-RU" dirty="0"/>
          </a:p>
          <a:p>
            <a:r>
              <a:rPr lang="ru-RU" dirty="0"/>
              <a:t>Хотя прямого военного столкновения между двумя главными противниками не произошло, они вели активную борьбу за влияние в мире, используя дипломатические, экономические и косвенные военные средства. В результате этой борьбы возникли многие глобальные конфликты, такие как Корейская война, Вьетнамская война и Афганистан.</a:t>
            </a:r>
          </a:p>
          <a:p>
            <a:endParaRPr lang="ru-RU" dirty="0"/>
          </a:p>
        </p:txBody>
      </p:sp>
      <p:pic>
        <p:nvPicPr>
          <p:cNvPr id="2" name="Google Shape;954;p68">
            <a:extLst>
              <a:ext uri="{FF2B5EF4-FFF2-40B4-BE49-F238E27FC236}">
                <a16:creationId xmlns:a16="http://schemas.microsoft.com/office/drawing/2014/main" id="{90202FFD-824B-7A0A-C507-D5C744386BA3}"/>
              </a:ext>
            </a:extLst>
          </p:cNvPr>
          <p:cNvPicPr preferRelativeResize="0"/>
          <p:nvPr/>
        </p:nvPicPr>
        <p:blipFill>
          <a:blip r:embed="rId2"/>
          <a:srcRect l="14225" r="14225"/>
          <a:stretch/>
        </p:blipFill>
        <p:spPr>
          <a:xfrm>
            <a:off x="1036111" y="2906211"/>
            <a:ext cx="2320863" cy="219433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Google Shape;955;p68">
            <a:extLst>
              <a:ext uri="{FF2B5EF4-FFF2-40B4-BE49-F238E27FC236}">
                <a16:creationId xmlns:a16="http://schemas.microsoft.com/office/drawing/2014/main" id="{1EC7E7C4-6F72-97C7-E259-0D90C996675A}"/>
              </a:ext>
            </a:extLst>
          </p:cNvPr>
          <p:cNvPicPr preferRelativeResize="0"/>
          <p:nvPr/>
        </p:nvPicPr>
        <p:blipFill>
          <a:blip r:embed="rId3"/>
          <a:srcRect l="16722" r="16722"/>
          <a:stretch/>
        </p:blipFill>
        <p:spPr>
          <a:xfrm>
            <a:off x="5334923" y="2906211"/>
            <a:ext cx="2320862" cy="2194336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54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89FEC-4176-73CE-DDCA-73B5B734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Основные признаки и причины Холодной войны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53D2C5-F2CD-FE59-7D65-568481D03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2039" y="1152394"/>
            <a:ext cx="3254100" cy="3546081"/>
          </a:xfrm>
        </p:spPr>
        <p:txBody>
          <a:bodyPr/>
          <a:lstStyle/>
          <a:p>
            <a:r>
              <a:rPr lang="ru-RU" b="1" dirty="0"/>
              <a:t>Причины: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Различия в идеологии и политических системах двух сверхдержав.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Противостояние интересов СССР и США в послевоенном мире.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Стремление СССР к мировому господству.</a:t>
            </a:r>
            <a:endParaRPr lang="en-US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71EF6A56-DB85-B09C-D928-132D8CEDC9F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63463" y="1152394"/>
            <a:ext cx="3974100" cy="3546081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/>
              <a:t>Признаки:</a:t>
            </a:r>
            <a:endParaRPr lang="en-US" b="1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Отсутствие прямого военного столкновения между двумя сверхдержавами.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Использование экономических, политических, дипломатических и идеологических инструментов для достижения своих целей.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Расширение сфер влияния обеих сторон.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Создание военных блоков и гонка вооружений.</a:t>
            </a: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628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Некоторые важные датировки  Холодной войны</a:t>
            </a:r>
            <a:endParaRPr sz="2400" dirty="0"/>
          </a:p>
        </p:txBody>
      </p:sp>
      <p:sp>
        <p:nvSpPr>
          <p:cNvPr id="287" name="Google Shape;287;p42"/>
          <p:cNvSpPr txBox="1"/>
          <p:nvPr/>
        </p:nvSpPr>
        <p:spPr>
          <a:xfrm>
            <a:off x="2941026" y="4004168"/>
            <a:ext cx="15432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США и их союзники создают военный блок для сдерживания СССР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1049575" y="4004317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Создание НАТО</a:t>
            </a:r>
            <a:endParaRPr sz="23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2964175" y="2838045"/>
            <a:ext cx="18577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СССР блокирует доступ в Западный Берлин. США и их союзники организуют воздушный мост для снабжения Западного Берлина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1049575" y="2773051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Берлинский кризис</a:t>
            </a:r>
            <a:endParaRPr sz="23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2964299" y="1671774"/>
            <a:ext cx="1653745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bg1">
                    <a:lumMod val="10000"/>
                  </a:schemeClr>
                </a:solidFill>
              </a:rPr>
              <a:t>США предоставляют помощь Греции и Турции, чтобы предотвратить их переход к коммунизму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989416" y="1470900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 </a:t>
            </a:r>
            <a:r>
              <a:rPr lang="ru-RU" sz="2000" b="1" dirty="0" err="1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Трумэновская</a:t>
            </a:r>
            <a:r>
              <a:rPr lang="ru-RU" sz="20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 доктрина</a:t>
            </a:r>
            <a:r>
              <a:rPr lang="ru-RU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endParaRPr lang="en-US" sz="20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293" name="Google Shape;293;p42"/>
          <p:cNvCxnSpPr>
            <a:stCxn id="294" idx="1"/>
            <a:endCxn id="295" idx="1"/>
          </p:cNvCxnSpPr>
          <p:nvPr/>
        </p:nvCxnSpPr>
        <p:spPr>
          <a:xfrm>
            <a:off x="898825" y="1504648"/>
            <a:ext cx="0" cy="112796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6" name="Google Shape;296;p42"/>
          <p:cNvCxnSpPr>
            <a:stCxn id="295" idx="1"/>
            <a:endCxn id="297" idx="1"/>
          </p:cNvCxnSpPr>
          <p:nvPr/>
        </p:nvCxnSpPr>
        <p:spPr>
          <a:xfrm>
            <a:off x="898825" y="2632609"/>
            <a:ext cx="0" cy="116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94" name="Google Shape;294;p42"/>
          <p:cNvSpPr txBox="1"/>
          <p:nvPr/>
        </p:nvSpPr>
        <p:spPr>
          <a:xfrm>
            <a:off x="898825" y="1294798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4</a:t>
            </a: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7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>
            <a:off x="898825" y="2422759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194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8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898825" y="3584468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194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9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6887575" y="4004320"/>
            <a:ext cx="15432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СССР и его союзники создают военный блок в ответ на НАТО</a:t>
            </a:r>
            <a:endParaRPr sz="11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4972842" y="4004317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Создание Варшавского договора</a:t>
            </a:r>
            <a:endParaRPr sz="20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6887575" y="2838045"/>
            <a:ext cx="15432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Смерть Сталина приводит к периоду нестабильности в СССР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4972842" y="2838045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Смерть Сталина</a:t>
            </a:r>
            <a:endParaRPr sz="23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6887575" y="1671774"/>
            <a:ext cx="15432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США и их союзники вступают в войну против Северной Кореи, поддерживаемой Китаем и СССР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4972842" y="1671774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Корейская война</a:t>
            </a:r>
            <a:endParaRPr sz="23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304" name="Google Shape;304;p42"/>
          <p:cNvCxnSpPr>
            <a:stCxn id="305" idx="1"/>
            <a:endCxn id="306" idx="1"/>
          </p:cNvCxnSpPr>
          <p:nvPr/>
        </p:nvCxnSpPr>
        <p:spPr>
          <a:xfrm>
            <a:off x="4822092" y="1470900"/>
            <a:ext cx="0" cy="116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7" name="Google Shape;307;p42"/>
          <p:cNvCxnSpPr>
            <a:stCxn id="306" idx="1"/>
            <a:endCxn id="308" idx="1"/>
          </p:cNvCxnSpPr>
          <p:nvPr/>
        </p:nvCxnSpPr>
        <p:spPr>
          <a:xfrm>
            <a:off x="4822092" y="2632609"/>
            <a:ext cx="0" cy="116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5" name="Google Shape;305;p42"/>
          <p:cNvSpPr txBox="1"/>
          <p:nvPr/>
        </p:nvSpPr>
        <p:spPr>
          <a:xfrm>
            <a:off x="4822092" y="1261050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50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4822092" y="2422759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53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4822092" y="3584468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55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2941026" y="4004168"/>
            <a:ext cx="15432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США и СССР заключают договоры об ограничении ядерных вооружений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1049574" y="4004317"/>
            <a:ext cx="2031905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Договоры об ограничении стратегических вооружений (ОСВ-1)</a:t>
            </a:r>
            <a:endParaRPr sz="12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2870551" y="1656398"/>
            <a:ext cx="18577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СССР размещает ядерные ракеты на Кубе, что приводит к острому кризису, который едва не приводит к ядерной войне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935629" y="1576610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Карибский кризис</a:t>
            </a:r>
            <a:endParaRPr sz="23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2930750" y="582873"/>
            <a:ext cx="1653745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bg1">
                    <a:lumMod val="10000"/>
                  </a:schemeClr>
                </a:solidFill>
              </a:rPr>
              <a:t>СССР строит стену, разделяющую Западный и Восточный Берлин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897420" y="495835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Берлинская стена</a:t>
            </a:r>
            <a:endParaRPr lang="en-US" sz="20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293" name="Google Shape;293;p42"/>
          <p:cNvCxnSpPr>
            <a:cxnSpLocks/>
            <a:endCxn id="295" idx="1"/>
          </p:cNvCxnSpPr>
          <p:nvPr/>
        </p:nvCxnSpPr>
        <p:spPr>
          <a:xfrm>
            <a:off x="898824" y="366102"/>
            <a:ext cx="0" cy="22317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6" name="Google Shape;296;p42"/>
          <p:cNvCxnSpPr>
            <a:cxnSpLocks/>
            <a:stCxn id="295" idx="1"/>
          </p:cNvCxnSpPr>
          <p:nvPr/>
        </p:nvCxnSpPr>
        <p:spPr>
          <a:xfrm>
            <a:off x="898824" y="2597878"/>
            <a:ext cx="0" cy="22775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94" name="Google Shape;294;p42"/>
          <p:cNvSpPr txBox="1"/>
          <p:nvPr/>
        </p:nvSpPr>
        <p:spPr>
          <a:xfrm>
            <a:off x="898824" y="119783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61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>
            <a:off x="898824" y="2388028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69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898825" y="3584468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72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7004759" y="4032765"/>
            <a:ext cx="1740449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СССР распадается на независимые государства, что фактически означает конец холодной войны</a:t>
            </a:r>
            <a:endParaRPr sz="10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4972842" y="4004317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Распад Советского Союза</a:t>
            </a:r>
            <a:endParaRPr sz="18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7038180" y="1588559"/>
            <a:ext cx="1707041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Горбачёв начинает политику перестройки и гласности, что приводит к ослаблению советской системы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4972842" y="2838045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Падение Берлинской стены</a:t>
            </a:r>
            <a:endParaRPr sz="20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7126426" y="571201"/>
            <a:ext cx="1618795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СССР вводит войска в Афганистан для поддержки просоветского правительства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5059552" y="531926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Ввод советских войск в Афганистан</a:t>
            </a:r>
            <a:endParaRPr sz="16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304" name="Google Shape;304;p42"/>
          <p:cNvCxnSpPr>
            <a:cxnSpLocks/>
            <a:endCxn id="306" idx="1"/>
          </p:cNvCxnSpPr>
          <p:nvPr/>
        </p:nvCxnSpPr>
        <p:spPr>
          <a:xfrm>
            <a:off x="4821955" y="168633"/>
            <a:ext cx="137" cy="236956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7" name="Google Shape;307;p42"/>
          <p:cNvCxnSpPr>
            <a:cxnSpLocks/>
            <a:stCxn id="306" idx="1"/>
          </p:cNvCxnSpPr>
          <p:nvPr/>
        </p:nvCxnSpPr>
        <p:spPr>
          <a:xfrm>
            <a:off x="4822092" y="2538195"/>
            <a:ext cx="0" cy="22775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5" name="Google Shape;305;p42"/>
          <p:cNvSpPr txBox="1"/>
          <p:nvPr/>
        </p:nvSpPr>
        <p:spPr>
          <a:xfrm>
            <a:off x="4907277" y="119783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79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4822092" y="2328345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89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4822092" y="3584468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91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" name="Google Shape;294;p42">
            <a:extLst>
              <a:ext uri="{FF2B5EF4-FFF2-40B4-BE49-F238E27FC236}">
                <a16:creationId xmlns:a16="http://schemas.microsoft.com/office/drawing/2014/main" id="{D8F521F4-7121-3BAC-B718-D45F7E106115}"/>
              </a:ext>
            </a:extLst>
          </p:cNvPr>
          <p:cNvSpPr txBox="1"/>
          <p:nvPr/>
        </p:nvSpPr>
        <p:spPr>
          <a:xfrm>
            <a:off x="865267" y="1170901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62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" name="Google Shape;287;p42">
            <a:extLst>
              <a:ext uri="{FF2B5EF4-FFF2-40B4-BE49-F238E27FC236}">
                <a16:creationId xmlns:a16="http://schemas.microsoft.com/office/drawing/2014/main" id="{D31FDD94-79E6-881B-5884-15E004B2BAD7}"/>
              </a:ext>
            </a:extLst>
          </p:cNvPr>
          <p:cNvSpPr txBox="1"/>
          <p:nvPr/>
        </p:nvSpPr>
        <p:spPr>
          <a:xfrm>
            <a:off x="2879028" y="2713726"/>
            <a:ext cx="1772892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США вступают в войну против Северного Вьетнама, поддерживаемого СССР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" name="Google Shape;290;p42">
            <a:extLst>
              <a:ext uri="{FF2B5EF4-FFF2-40B4-BE49-F238E27FC236}">
                <a16:creationId xmlns:a16="http://schemas.microsoft.com/office/drawing/2014/main" id="{CD5D6946-2E12-C878-5203-47B1DEA5DEDD}"/>
              </a:ext>
            </a:extLst>
          </p:cNvPr>
          <p:cNvSpPr txBox="1"/>
          <p:nvPr/>
        </p:nvSpPr>
        <p:spPr>
          <a:xfrm>
            <a:off x="898691" y="2716914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Вьетнамская война</a:t>
            </a:r>
            <a:endParaRPr sz="20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0" name="Google Shape;290;p42">
            <a:extLst>
              <a:ext uri="{FF2B5EF4-FFF2-40B4-BE49-F238E27FC236}">
                <a16:creationId xmlns:a16="http://schemas.microsoft.com/office/drawing/2014/main" id="{5332716B-5845-FF01-64D7-BFE34F5A4DD2}"/>
              </a:ext>
            </a:extLst>
          </p:cNvPr>
          <p:cNvSpPr txBox="1"/>
          <p:nvPr/>
        </p:nvSpPr>
        <p:spPr>
          <a:xfrm>
            <a:off x="5066317" y="1569855"/>
            <a:ext cx="191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Приход Горбачёва к власти в СССР</a:t>
            </a:r>
            <a:endParaRPr sz="1600" b="1" dirty="0"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1" name="Google Shape;305;p42">
            <a:extLst>
              <a:ext uri="{FF2B5EF4-FFF2-40B4-BE49-F238E27FC236}">
                <a16:creationId xmlns:a16="http://schemas.microsoft.com/office/drawing/2014/main" id="{A5397ACA-4B68-D746-DB86-6EF9455DC4D3}"/>
              </a:ext>
            </a:extLst>
          </p:cNvPr>
          <p:cNvSpPr txBox="1"/>
          <p:nvPr/>
        </p:nvSpPr>
        <p:spPr>
          <a:xfrm>
            <a:off x="4868736" y="1150155"/>
            <a:ext cx="969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19</a:t>
            </a:r>
            <a:r>
              <a:rPr lang="ru-RU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85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" name="Google Shape;298;p42">
            <a:extLst>
              <a:ext uri="{FF2B5EF4-FFF2-40B4-BE49-F238E27FC236}">
                <a16:creationId xmlns:a16="http://schemas.microsoft.com/office/drawing/2014/main" id="{949079E5-E61C-278E-66D9-5F60792B34DD}"/>
              </a:ext>
            </a:extLst>
          </p:cNvPr>
          <p:cNvSpPr txBox="1"/>
          <p:nvPr/>
        </p:nvSpPr>
        <p:spPr>
          <a:xfrm>
            <a:off x="7004759" y="2713726"/>
            <a:ext cx="1740451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Берлинская стена падает, что символизирует конец коммунистического режима в Восточной Европе</a:t>
            </a:r>
            <a:endParaRPr sz="9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193573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title"/>
          </p:nvPr>
        </p:nvSpPr>
        <p:spPr>
          <a:xfrm>
            <a:off x="916770" y="4719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Основные участники</a:t>
            </a:r>
            <a:endParaRPr dirty="0"/>
          </a:p>
        </p:txBody>
      </p:sp>
      <p:sp>
        <p:nvSpPr>
          <p:cNvPr id="273" name="Google Shape;273;p40"/>
          <p:cNvSpPr txBox="1">
            <a:spLocks noGrp="1"/>
          </p:cNvSpPr>
          <p:nvPr>
            <p:ph type="subTitle" idx="1"/>
          </p:nvPr>
        </p:nvSpPr>
        <p:spPr>
          <a:xfrm>
            <a:off x="5551405" y="1601611"/>
            <a:ext cx="3254100" cy="2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СССР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СССР был второй мировой сверхдержавой после Второй мировой войны. Он имел огромную территорию, многочисленную армию и был лидером в области науки и технологий. СССР стремился распространить свою коммунистическую систему и идеологию по всему миру.</a:t>
            </a:r>
            <a:endParaRPr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subTitle" idx="2"/>
          </p:nvPr>
        </p:nvSpPr>
        <p:spPr>
          <a:xfrm>
            <a:off x="720000" y="1601611"/>
            <a:ext cx="3254100" cy="2390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США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США были мировой сверхдержавой после Второй мировой войны. Они имели мощную экономику, мощную армию и были лидерами в области технологий. США стремились распространить свою капиталистическую систему и демократию по всему миру.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442721" y="1804543"/>
            <a:ext cx="4677253" cy="1534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Ключевые события</a:t>
            </a:r>
            <a:endParaRPr sz="4800" dirty="0"/>
          </a:p>
        </p:txBody>
      </p:sp>
      <p:pic>
        <p:nvPicPr>
          <p:cNvPr id="281" name="Google Shape;281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078" r="12737" b="2827"/>
          <a:stretch/>
        </p:blipFill>
        <p:spPr>
          <a:xfrm>
            <a:off x="5586475" y="1602325"/>
            <a:ext cx="2844300" cy="2844300"/>
          </a:xfrm>
          <a:prstGeom prst="ellipse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F2831-E0DD-7C58-A9B6-81AE322A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55" y="284039"/>
            <a:ext cx="7704000" cy="572700"/>
          </a:xfrm>
        </p:spPr>
        <p:txBody>
          <a:bodyPr/>
          <a:lstStyle/>
          <a:p>
            <a:r>
              <a:rPr lang="ru-RU" sz="2800" dirty="0"/>
              <a:t>Ожесточенная борьба за влияние в мире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39C253-FE51-2473-A30B-4769C4EB9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617" y="1178836"/>
            <a:ext cx="8158766" cy="3760211"/>
          </a:xfrm>
        </p:spPr>
        <p:txBody>
          <a:bodyPr/>
          <a:lstStyle/>
          <a:p>
            <a:pPr marL="139700" indent="0" algn="ctr">
              <a:buNone/>
            </a:pPr>
            <a:r>
              <a:rPr lang="ru-RU" sz="1200" dirty="0"/>
              <a:t>После Второй мировой войны мир разделился на два лагеря: западный, возглавляемый США, и восточный, возглавляемый СССР. Оба лагеря стремились распространить свое влияние на другие страны, используя различные методы, такие как дипломатия, пропаганда и вооруженное вмешательство.</a:t>
            </a:r>
          </a:p>
          <a:p>
            <a:pPr marL="139700" indent="0" algn="ctr">
              <a:buNone/>
            </a:pPr>
            <a:endParaRPr lang="ru-RU" sz="1200" dirty="0"/>
          </a:p>
          <a:p>
            <a:pPr marL="139700" indent="0" algn="ctr">
              <a:buNone/>
            </a:pPr>
            <a:r>
              <a:rPr lang="ru-RU" sz="1200" dirty="0"/>
              <a:t>США активно поддерживали создание НАТО и других военных блоков, а также оказывали финансовую помощь странам-союзникам. СССР, в свою очередь, поддерживал создание Варшавского договора и других коммунистических организаций, а также направлял в другие страны своих военных советников и специалистов.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CDF387-14D3-EA0E-ACD7-D59D57F3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059" y="3058941"/>
            <a:ext cx="3411549" cy="194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539"/>
      </p:ext>
    </p:extLst>
  </p:cSld>
  <p:clrMapOvr>
    <a:masterClrMapping/>
  </p:clrMapOvr>
</p:sld>
</file>

<file path=ppt/theme/theme1.xml><?xml version="1.0" encoding="utf-8"?>
<a:theme xmlns:a="http://schemas.openxmlformats.org/drawingml/2006/main" name="The Cold War - History - 12th Grade by Slidesgo">
  <a:themeElements>
    <a:clrScheme name="Simple Light">
      <a:dk1>
        <a:srgbClr val="02123A"/>
      </a:dk1>
      <a:lt1>
        <a:srgbClr val="F4F4F4"/>
      </a:lt1>
      <a:dk2>
        <a:srgbClr val="022C7D"/>
      </a:dk2>
      <a:lt2>
        <a:srgbClr val="BE0B23"/>
      </a:lt2>
      <a:accent1>
        <a:srgbClr val="EAB328"/>
      </a:accent1>
      <a:accent2>
        <a:srgbClr val="6666B7"/>
      </a:accent2>
      <a:accent3>
        <a:srgbClr val="C2C2DF"/>
      </a:accent3>
      <a:accent4>
        <a:srgbClr val="FFFFFF"/>
      </a:accent4>
      <a:accent5>
        <a:srgbClr val="FFFFFF"/>
      </a:accent5>
      <a:accent6>
        <a:srgbClr val="FFFFFF"/>
      </a:accent6>
      <a:hlink>
        <a:srgbClr val="0212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1525</Words>
  <Application>Microsoft Office PowerPoint</Application>
  <PresentationFormat>Экран (16:9)</PresentationFormat>
  <Paragraphs>142</Paragraphs>
  <Slides>18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Nunito Light</vt:lpstr>
      <vt:lpstr>Archivo</vt:lpstr>
      <vt:lpstr>Tenor Sans</vt:lpstr>
      <vt:lpstr>DM Sans</vt:lpstr>
      <vt:lpstr>Arial</vt:lpstr>
      <vt:lpstr>The Cold War - History - 12th Grade by Slidesgo</vt:lpstr>
      <vt:lpstr>Холодная война</vt:lpstr>
      <vt:lpstr>Определение понятия «Холодная война»</vt:lpstr>
      <vt:lpstr>Презентация PowerPoint</vt:lpstr>
      <vt:lpstr>Основные признаки и причины Холодной войны</vt:lpstr>
      <vt:lpstr>Некоторые важные датировки  Холодной войны</vt:lpstr>
      <vt:lpstr>Презентация PowerPoint</vt:lpstr>
      <vt:lpstr>Основные участники</vt:lpstr>
      <vt:lpstr>Ключевые события</vt:lpstr>
      <vt:lpstr>Ожесточенная борьба за влияние в мире </vt:lpstr>
      <vt:lpstr>Капитализм &amp; Коммунизм</vt:lpstr>
      <vt:lpstr>Презентация PowerPoint</vt:lpstr>
      <vt:lpstr>Железный занавес</vt:lpstr>
      <vt:lpstr>Кубинский кризис</vt:lpstr>
      <vt:lpstr>Война во Вьетнаме</vt:lpstr>
      <vt:lpstr>Падение Берлинской стены</vt:lpstr>
      <vt:lpstr>Последствия и итоги «Холодной войны»</vt:lpstr>
      <vt:lpstr>Холодная война, период напряженных отношений между Соединенными Штатами и Советским Союзом, оказала глобальное влияние на политику, экономику и общество.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Холодная война</dc:title>
  <cp:lastModifiedBy>Гафурова Фарангиз Фуркатовна</cp:lastModifiedBy>
  <cp:revision>4</cp:revision>
  <dcterms:modified xsi:type="dcterms:W3CDTF">2023-12-16T00:55:12Z</dcterms:modified>
</cp:coreProperties>
</file>